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4052" r:id="rId3"/>
    <p:sldMasterId id="2147484122" r:id="rId4"/>
    <p:sldMasterId id="2147484221" r:id="rId5"/>
    <p:sldMasterId id="2147484737" r:id="rId6"/>
    <p:sldMasterId id="2147484940" r:id="rId7"/>
    <p:sldMasterId id="2147484945" r:id="rId8"/>
  </p:sldMasterIdLst>
  <p:notesMasterIdLst>
    <p:notesMasterId r:id="rId28"/>
  </p:notesMasterIdLst>
  <p:sldIdLst>
    <p:sldId id="256" r:id="rId9"/>
    <p:sldId id="258" r:id="rId10"/>
    <p:sldId id="274" r:id="rId11"/>
    <p:sldId id="290" r:id="rId12"/>
    <p:sldId id="270"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60" r:id="rId27"/>
  </p:sldIdLst>
  <p:sldSz cx="12192000" cy="6858000"/>
  <p:notesSz cx="6797675" cy="9928225"/>
  <p:defaultTextStyle>
    <a:defPPr>
      <a:defRPr lang="nl-NL"/>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4772" autoAdjust="0"/>
  </p:normalViewPr>
  <p:slideViewPr>
    <p:cSldViewPr snapToGrid="0" snapToObjects="1">
      <p:cViewPr varScale="1">
        <p:scale>
          <a:sx n="56" d="100"/>
          <a:sy n="56" d="100"/>
        </p:scale>
        <p:origin x="1152" y="53"/>
      </p:cViewPr>
      <p:guideLst>
        <p:guide orient="horz" pos="2160"/>
        <p:guide pos="3840"/>
      </p:guideLst>
    </p:cSldViewPr>
  </p:slideViewPr>
  <p:outlineViewPr>
    <p:cViewPr>
      <p:scale>
        <a:sx n="33" d="100"/>
        <a:sy n="33" d="100"/>
      </p:scale>
      <p:origin x="5"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97240-2EBC-4EEE-A2DC-5CB19D8D241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15ED85F4-6C8E-4E7D-A060-4FD743A9EDF0}">
      <dgm:prSet phldrT="[Tekst]" custT="1"/>
      <dgm:spPr>
        <a:blipFill rotWithShape="0">
          <a:blip xmlns:r="http://schemas.openxmlformats.org/officeDocument/2006/relationships" r:embed="rId1"/>
          <a:stretch>
            <a:fillRect/>
          </a:stretch>
        </a:blipFill>
      </dgm:spPr>
      <dgm:t>
        <a:bodyPr/>
        <a:lstStyle/>
        <a:p>
          <a:r>
            <a:rPr lang="en-GB" sz="2800" dirty="0" smtClean="0">
              <a:solidFill>
                <a:schemeClr val="bg1"/>
              </a:solidFill>
            </a:rPr>
            <a:t>Infrastructure</a:t>
          </a:r>
        </a:p>
        <a:p>
          <a:endParaRPr lang="nl-NL" sz="2800" dirty="0" smtClean="0">
            <a:solidFill>
              <a:schemeClr val="bg1"/>
            </a:solidFill>
          </a:endParaRPr>
        </a:p>
        <a:p>
          <a:endParaRPr lang="en-GB" sz="1900" dirty="0" smtClean="0">
            <a:solidFill>
              <a:schemeClr val="bg1"/>
            </a:solidFill>
          </a:endParaRPr>
        </a:p>
      </dgm:t>
    </dgm:pt>
    <dgm:pt modelId="{BB11C991-825B-4939-BE1E-E8DD36CDEF14}" type="parTrans" cxnId="{E814AEBB-857F-4704-A270-03BAC9705629}">
      <dgm:prSet/>
      <dgm:spPr/>
      <dgm:t>
        <a:bodyPr/>
        <a:lstStyle/>
        <a:p>
          <a:endParaRPr lang="en-GB"/>
        </a:p>
      </dgm:t>
    </dgm:pt>
    <dgm:pt modelId="{302BD5EC-2610-4FD8-A3BC-F54EBB264A1E}" type="sibTrans" cxnId="{E814AEBB-857F-4704-A270-03BAC9705629}">
      <dgm:prSet/>
      <dgm:spPr/>
      <dgm:t>
        <a:bodyPr/>
        <a:lstStyle/>
        <a:p>
          <a:endParaRPr lang="en-GB"/>
        </a:p>
      </dgm:t>
    </dgm:pt>
    <dgm:pt modelId="{798FA2EC-569A-4F89-ACF4-27020F84A86E}">
      <dgm:prSet phldrT="[Tekst]" custT="1"/>
      <dgm:spPr>
        <a:blipFill rotWithShape="0">
          <a:blip xmlns:r="http://schemas.openxmlformats.org/officeDocument/2006/relationships" r:embed="rId2"/>
          <a:stretch>
            <a:fillRect/>
          </a:stretch>
        </a:blipFill>
      </dgm:spPr>
      <dgm:t>
        <a:bodyPr/>
        <a:lstStyle/>
        <a:p>
          <a:r>
            <a:rPr lang="en-GB" sz="2800" dirty="0" smtClean="0">
              <a:solidFill>
                <a:schemeClr val="bg1"/>
              </a:solidFill>
            </a:rPr>
            <a:t>Data Analytics&amp; Services</a:t>
          </a:r>
        </a:p>
      </dgm:t>
    </dgm:pt>
    <dgm:pt modelId="{8CCA0A8B-0FBF-4F8F-8D0F-E96D235049F2}" type="parTrans" cxnId="{4E303CF6-4112-4C52-B49E-793BC96CE494}">
      <dgm:prSet/>
      <dgm:spPr/>
      <dgm:t>
        <a:bodyPr/>
        <a:lstStyle/>
        <a:p>
          <a:endParaRPr lang="en-GB"/>
        </a:p>
      </dgm:t>
    </dgm:pt>
    <dgm:pt modelId="{15984BF0-AD2C-4525-9A63-225888B58539}" type="sibTrans" cxnId="{4E303CF6-4112-4C52-B49E-793BC96CE494}">
      <dgm:prSet/>
      <dgm:spPr/>
      <dgm:t>
        <a:bodyPr/>
        <a:lstStyle/>
        <a:p>
          <a:endParaRPr lang="en-GB"/>
        </a:p>
      </dgm:t>
    </dgm:pt>
    <dgm:pt modelId="{57557A4E-881D-4C44-85AC-7CB326719EE7}">
      <dgm:prSet phldrT="[Tekst]" custT="1"/>
      <dgm:spPr>
        <a:blipFill dpi="0" rotWithShape="0">
          <a:blip xmlns:r="http://schemas.openxmlformats.org/officeDocument/2006/relationships" r:embed="rId3">
            <a:alphaModFix amt="66000"/>
          </a:blip>
          <a:srcRect/>
          <a:stretch>
            <a:fillRect/>
          </a:stretch>
        </a:blipFill>
        <a:ln>
          <a:solidFill>
            <a:schemeClr val="accent1"/>
          </a:solidFill>
        </a:ln>
      </dgm:spPr>
      <dgm:t>
        <a:bodyPr/>
        <a:lstStyle/>
        <a:p>
          <a:endParaRPr lang="en-GB" sz="2600" dirty="0" smtClean="0"/>
        </a:p>
      </dgm:t>
    </dgm:pt>
    <dgm:pt modelId="{5E446731-F129-4F0A-B4D3-291B3543092A}" type="parTrans" cxnId="{B0E62335-FFE0-4342-BD97-717FFEA11364}">
      <dgm:prSet/>
      <dgm:spPr/>
      <dgm:t>
        <a:bodyPr/>
        <a:lstStyle/>
        <a:p>
          <a:endParaRPr lang="en-GB"/>
        </a:p>
      </dgm:t>
    </dgm:pt>
    <dgm:pt modelId="{29020ABC-D0B2-4703-B2BB-ECFE360EF13D}" type="sibTrans" cxnId="{B0E62335-FFE0-4342-BD97-717FFEA11364}">
      <dgm:prSet/>
      <dgm:spPr/>
      <dgm:t>
        <a:bodyPr/>
        <a:lstStyle/>
        <a:p>
          <a:endParaRPr lang="en-GB"/>
        </a:p>
      </dgm:t>
    </dgm:pt>
    <dgm:pt modelId="{1306D7CC-2FA4-4EFF-9B73-75E44D4DF2F0}" type="pres">
      <dgm:prSet presAssocID="{31697240-2EBC-4EEE-A2DC-5CB19D8D2415}" presName="compositeShape" presStyleCnt="0">
        <dgm:presLayoutVars>
          <dgm:chMax val="7"/>
          <dgm:dir/>
          <dgm:resizeHandles val="exact"/>
        </dgm:presLayoutVars>
      </dgm:prSet>
      <dgm:spPr/>
      <dgm:t>
        <a:bodyPr/>
        <a:lstStyle/>
        <a:p>
          <a:endParaRPr lang="en-GB"/>
        </a:p>
      </dgm:t>
    </dgm:pt>
    <dgm:pt modelId="{469AB85F-3E60-4601-AB6A-7E7B920CA499}" type="pres">
      <dgm:prSet presAssocID="{15ED85F4-6C8E-4E7D-A060-4FD743A9EDF0}" presName="circ1" presStyleLbl="vennNode1" presStyleIdx="0" presStyleCnt="3"/>
      <dgm:spPr/>
      <dgm:t>
        <a:bodyPr/>
        <a:lstStyle/>
        <a:p>
          <a:endParaRPr lang="en-GB"/>
        </a:p>
      </dgm:t>
    </dgm:pt>
    <dgm:pt modelId="{75BE49EB-44DA-41CE-A6CC-4B48E096F496}" type="pres">
      <dgm:prSet presAssocID="{15ED85F4-6C8E-4E7D-A060-4FD743A9EDF0}" presName="circ1Tx" presStyleLbl="revTx" presStyleIdx="0" presStyleCnt="0">
        <dgm:presLayoutVars>
          <dgm:chMax val="0"/>
          <dgm:chPref val="0"/>
          <dgm:bulletEnabled val="1"/>
        </dgm:presLayoutVars>
      </dgm:prSet>
      <dgm:spPr/>
      <dgm:t>
        <a:bodyPr/>
        <a:lstStyle/>
        <a:p>
          <a:endParaRPr lang="en-GB"/>
        </a:p>
      </dgm:t>
    </dgm:pt>
    <dgm:pt modelId="{138DE24D-33B1-4375-BAF7-1C683D7C3BA2}" type="pres">
      <dgm:prSet presAssocID="{798FA2EC-569A-4F89-ACF4-27020F84A86E}" presName="circ2" presStyleLbl="vennNode1" presStyleIdx="1" presStyleCnt="3" custLinFactNeighborX="8026" custLinFactNeighborY="2926"/>
      <dgm:spPr/>
      <dgm:t>
        <a:bodyPr/>
        <a:lstStyle/>
        <a:p>
          <a:endParaRPr lang="en-GB"/>
        </a:p>
      </dgm:t>
    </dgm:pt>
    <dgm:pt modelId="{E54FAC8D-D2E3-4BBC-A772-CF830DDA19F1}" type="pres">
      <dgm:prSet presAssocID="{798FA2EC-569A-4F89-ACF4-27020F84A86E}" presName="circ2Tx" presStyleLbl="revTx" presStyleIdx="0" presStyleCnt="0">
        <dgm:presLayoutVars>
          <dgm:chMax val="0"/>
          <dgm:chPref val="0"/>
          <dgm:bulletEnabled val="1"/>
        </dgm:presLayoutVars>
      </dgm:prSet>
      <dgm:spPr/>
      <dgm:t>
        <a:bodyPr/>
        <a:lstStyle/>
        <a:p>
          <a:endParaRPr lang="en-GB"/>
        </a:p>
      </dgm:t>
    </dgm:pt>
    <dgm:pt modelId="{A5B593B1-A22F-4790-B5BA-8D5A6339CFD4}" type="pres">
      <dgm:prSet presAssocID="{57557A4E-881D-4C44-85AC-7CB326719EE7}" presName="circ3" presStyleLbl="vennNode1" presStyleIdx="2" presStyleCnt="3" custLinFactNeighborX="-7861" custLinFactNeighborY="5003"/>
      <dgm:spPr/>
      <dgm:t>
        <a:bodyPr/>
        <a:lstStyle/>
        <a:p>
          <a:endParaRPr lang="en-GB"/>
        </a:p>
      </dgm:t>
    </dgm:pt>
    <dgm:pt modelId="{E1F27F45-4FAB-4F8E-B450-1ED0FC9F6C1F}" type="pres">
      <dgm:prSet presAssocID="{57557A4E-881D-4C44-85AC-7CB326719EE7}" presName="circ3Tx" presStyleLbl="revTx" presStyleIdx="0" presStyleCnt="0">
        <dgm:presLayoutVars>
          <dgm:chMax val="0"/>
          <dgm:chPref val="0"/>
          <dgm:bulletEnabled val="1"/>
        </dgm:presLayoutVars>
      </dgm:prSet>
      <dgm:spPr/>
      <dgm:t>
        <a:bodyPr/>
        <a:lstStyle/>
        <a:p>
          <a:endParaRPr lang="en-GB"/>
        </a:p>
      </dgm:t>
    </dgm:pt>
  </dgm:ptLst>
  <dgm:cxnLst>
    <dgm:cxn modelId="{4D41D49D-9656-46C7-B477-25DDF926E6A2}" type="presOf" srcId="{57557A4E-881D-4C44-85AC-7CB326719EE7}" destId="{E1F27F45-4FAB-4F8E-B450-1ED0FC9F6C1F}" srcOrd="1" destOrd="0" presId="urn:microsoft.com/office/officeart/2005/8/layout/venn1"/>
    <dgm:cxn modelId="{750C77C1-EF0B-4445-BFED-4FE564F33A70}" type="presOf" srcId="{798FA2EC-569A-4F89-ACF4-27020F84A86E}" destId="{138DE24D-33B1-4375-BAF7-1C683D7C3BA2}" srcOrd="0" destOrd="0" presId="urn:microsoft.com/office/officeart/2005/8/layout/venn1"/>
    <dgm:cxn modelId="{4E303CF6-4112-4C52-B49E-793BC96CE494}" srcId="{31697240-2EBC-4EEE-A2DC-5CB19D8D2415}" destId="{798FA2EC-569A-4F89-ACF4-27020F84A86E}" srcOrd="1" destOrd="0" parTransId="{8CCA0A8B-0FBF-4F8F-8D0F-E96D235049F2}" sibTransId="{15984BF0-AD2C-4525-9A63-225888B58539}"/>
    <dgm:cxn modelId="{D145CBC5-C546-46EC-8722-87CDB0A409C2}" type="presOf" srcId="{31697240-2EBC-4EEE-A2DC-5CB19D8D2415}" destId="{1306D7CC-2FA4-4EFF-9B73-75E44D4DF2F0}" srcOrd="0" destOrd="0" presId="urn:microsoft.com/office/officeart/2005/8/layout/venn1"/>
    <dgm:cxn modelId="{B0E62335-FFE0-4342-BD97-717FFEA11364}" srcId="{31697240-2EBC-4EEE-A2DC-5CB19D8D2415}" destId="{57557A4E-881D-4C44-85AC-7CB326719EE7}" srcOrd="2" destOrd="0" parTransId="{5E446731-F129-4F0A-B4D3-291B3543092A}" sibTransId="{29020ABC-D0B2-4703-B2BB-ECFE360EF13D}"/>
    <dgm:cxn modelId="{B4500375-7357-4C4E-B147-C8CD9E87211E}" type="presOf" srcId="{15ED85F4-6C8E-4E7D-A060-4FD743A9EDF0}" destId="{75BE49EB-44DA-41CE-A6CC-4B48E096F496}" srcOrd="1" destOrd="0" presId="urn:microsoft.com/office/officeart/2005/8/layout/venn1"/>
    <dgm:cxn modelId="{E814AEBB-857F-4704-A270-03BAC9705629}" srcId="{31697240-2EBC-4EEE-A2DC-5CB19D8D2415}" destId="{15ED85F4-6C8E-4E7D-A060-4FD743A9EDF0}" srcOrd="0" destOrd="0" parTransId="{BB11C991-825B-4939-BE1E-E8DD36CDEF14}" sibTransId="{302BD5EC-2610-4FD8-A3BC-F54EBB264A1E}"/>
    <dgm:cxn modelId="{25BF5354-0EFB-4EC9-9954-7F79B88A74FC}" type="presOf" srcId="{57557A4E-881D-4C44-85AC-7CB326719EE7}" destId="{A5B593B1-A22F-4790-B5BA-8D5A6339CFD4}" srcOrd="0" destOrd="0" presId="urn:microsoft.com/office/officeart/2005/8/layout/venn1"/>
    <dgm:cxn modelId="{81485AB6-9D8C-4032-90E1-DFC3A1BCC560}" type="presOf" srcId="{15ED85F4-6C8E-4E7D-A060-4FD743A9EDF0}" destId="{469AB85F-3E60-4601-AB6A-7E7B920CA499}" srcOrd="0" destOrd="0" presId="urn:microsoft.com/office/officeart/2005/8/layout/venn1"/>
    <dgm:cxn modelId="{A99A79BC-0B6F-4344-AEA3-60C506290CD9}" type="presOf" srcId="{798FA2EC-569A-4F89-ACF4-27020F84A86E}" destId="{E54FAC8D-D2E3-4BBC-A772-CF830DDA19F1}" srcOrd="1" destOrd="0" presId="urn:microsoft.com/office/officeart/2005/8/layout/venn1"/>
    <dgm:cxn modelId="{F5D9087F-A226-443A-830B-C19663CB7818}" type="presParOf" srcId="{1306D7CC-2FA4-4EFF-9B73-75E44D4DF2F0}" destId="{469AB85F-3E60-4601-AB6A-7E7B920CA499}" srcOrd="0" destOrd="0" presId="urn:microsoft.com/office/officeart/2005/8/layout/venn1"/>
    <dgm:cxn modelId="{EF4628AC-10B9-4966-8FBE-6DE831BFC7C8}" type="presParOf" srcId="{1306D7CC-2FA4-4EFF-9B73-75E44D4DF2F0}" destId="{75BE49EB-44DA-41CE-A6CC-4B48E096F496}" srcOrd="1" destOrd="0" presId="urn:microsoft.com/office/officeart/2005/8/layout/venn1"/>
    <dgm:cxn modelId="{ECF33193-FB59-4AE1-8797-27443FB33337}" type="presParOf" srcId="{1306D7CC-2FA4-4EFF-9B73-75E44D4DF2F0}" destId="{138DE24D-33B1-4375-BAF7-1C683D7C3BA2}" srcOrd="2" destOrd="0" presId="urn:microsoft.com/office/officeart/2005/8/layout/venn1"/>
    <dgm:cxn modelId="{593CBE7B-9855-4220-9980-E3A20300FD79}" type="presParOf" srcId="{1306D7CC-2FA4-4EFF-9B73-75E44D4DF2F0}" destId="{E54FAC8D-D2E3-4BBC-A772-CF830DDA19F1}" srcOrd="3" destOrd="0" presId="urn:microsoft.com/office/officeart/2005/8/layout/venn1"/>
    <dgm:cxn modelId="{3A3BB8ED-AFAF-4E93-B31B-E28FE6C0A8BE}" type="presParOf" srcId="{1306D7CC-2FA4-4EFF-9B73-75E44D4DF2F0}" destId="{A5B593B1-A22F-4790-B5BA-8D5A6339CFD4}" srcOrd="4" destOrd="0" presId="urn:microsoft.com/office/officeart/2005/8/layout/venn1"/>
    <dgm:cxn modelId="{0EC39BC4-180F-484C-B6DC-5804940282FB}" type="presParOf" srcId="{1306D7CC-2FA4-4EFF-9B73-75E44D4DF2F0}" destId="{E1F27F45-4FAB-4F8E-B450-1ED0FC9F6C1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AB85F-3E60-4601-AB6A-7E7B920CA499}">
      <dsp:nvSpPr>
        <dsp:cNvPr id="0" name=""/>
        <dsp:cNvSpPr/>
      </dsp:nvSpPr>
      <dsp:spPr>
        <a:xfrm>
          <a:off x="1290868" y="60582"/>
          <a:ext cx="2907982" cy="290798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solidFill>
                <a:schemeClr val="bg1"/>
              </a:solidFill>
            </a:rPr>
            <a:t>Infrastructure</a:t>
          </a:r>
        </a:p>
        <a:p>
          <a:pPr lvl="0" algn="ctr" defTabSz="1244600">
            <a:lnSpc>
              <a:spcPct val="90000"/>
            </a:lnSpc>
            <a:spcBef>
              <a:spcPct val="0"/>
            </a:spcBef>
            <a:spcAft>
              <a:spcPct val="35000"/>
            </a:spcAft>
          </a:pPr>
          <a:endParaRPr lang="nl-NL" sz="2800" kern="1200" dirty="0" smtClean="0">
            <a:solidFill>
              <a:schemeClr val="bg1"/>
            </a:solidFill>
          </a:endParaRPr>
        </a:p>
        <a:p>
          <a:pPr lvl="0" algn="ctr" defTabSz="1244600">
            <a:lnSpc>
              <a:spcPct val="90000"/>
            </a:lnSpc>
            <a:spcBef>
              <a:spcPct val="0"/>
            </a:spcBef>
            <a:spcAft>
              <a:spcPct val="35000"/>
            </a:spcAft>
          </a:pPr>
          <a:endParaRPr lang="en-GB" sz="1900" kern="1200" dirty="0" smtClean="0">
            <a:solidFill>
              <a:schemeClr val="bg1"/>
            </a:solidFill>
          </a:endParaRPr>
        </a:p>
      </dsp:txBody>
      <dsp:txXfrm>
        <a:off x="1678599" y="569479"/>
        <a:ext cx="2132520" cy="1308591"/>
      </dsp:txXfrm>
    </dsp:sp>
    <dsp:sp modelId="{138DE24D-33B1-4375-BAF7-1C683D7C3BA2}">
      <dsp:nvSpPr>
        <dsp:cNvPr id="0" name=""/>
        <dsp:cNvSpPr/>
      </dsp:nvSpPr>
      <dsp:spPr>
        <a:xfrm>
          <a:off x="2573559" y="1938654"/>
          <a:ext cx="2907982" cy="290798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solidFill>
                <a:schemeClr val="bg1"/>
              </a:solidFill>
            </a:rPr>
            <a:t>Data Analytics&amp; Services</a:t>
          </a:r>
        </a:p>
      </dsp:txBody>
      <dsp:txXfrm>
        <a:off x="3462917" y="2689883"/>
        <a:ext cx="1744789" cy="1599390"/>
      </dsp:txXfrm>
    </dsp:sp>
    <dsp:sp modelId="{A5B593B1-A22F-4790-B5BA-8D5A6339CFD4}">
      <dsp:nvSpPr>
        <dsp:cNvPr id="0" name=""/>
        <dsp:cNvSpPr/>
      </dsp:nvSpPr>
      <dsp:spPr>
        <a:xfrm>
          <a:off x="12975" y="1938654"/>
          <a:ext cx="2907982" cy="2907982"/>
        </a:xfrm>
        <a:prstGeom prst="ellipse">
          <a:avLst/>
        </a:prstGeom>
        <a:blipFill dpi="0" rotWithShape="0">
          <a:blip xmlns:r="http://schemas.openxmlformats.org/officeDocument/2006/relationships" r:embed="rId3">
            <a:alphaModFix amt="66000"/>
          </a:blip>
          <a:srcRect/>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smtClean="0"/>
        </a:p>
      </dsp:txBody>
      <dsp:txXfrm>
        <a:off x="286809" y="2689883"/>
        <a:ext cx="1744789" cy="159939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extLst>
          </p:cNvPr>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pPr>
              <a:defRPr/>
            </a:pPr>
            <a:fld id="{B857665E-1794-4301-98C4-2A9433C45288}" type="datetimeFigureOut">
              <a:rPr lang="nl-NL"/>
              <a:pPr>
                <a:defRPr/>
              </a:pPr>
              <a:t>14-5-2019</a:t>
            </a:fld>
            <a:endParaRPr lang="nl-NL"/>
          </a:p>
        </p:txBody>
      </p:sp>
      <p:sp>
        <p:nvSpPr>
          <p:cNvPr id="4" name="Tijdelijke aanduiding voor dia-afbeelding 3">
            <a:extLst>
              <a:ext uri="{FF2B5EF4-FFF2-40B4-BE49-F238E27FC236}"/>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extLst>
          </p:cNvPr>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noProof="0"/>
              <a:t>Tekststijl van het model bewerken
Tweede niveau
Derde niveau
Vierde niveau
Vijfde niveau</a:t>
            </a:r>
          </a:p>
        </p:txBody>
      </p:sp>
      <p:sp>
        <p:nvSpPr>
          <p:cNvPr id="6" name="Tijdelijke aanduiding voor voettekst 5">
            <a:extLst>
              <a:ext uri="{FF2B5EF4-FFF2-40B4-BE49-F238E27FC236}"/>
            </a:extLst>
          </p:cNvPr>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extLst>
          </p:cNvPr>
          <p:cNvSpPr>
            <a:spLocks noGrp="1"/>
          </p:cNvSpPr>
          <p:nvPr>
            <p:ph type="sldNum" sz="quarter" idx="5"/>
          </p:nvPr>
        </p:nvSpPr>
        <p:spPr>
          <a:xfrm>
            <a:off x="3850443" y="9430091"/>
            <a:ext cx="2945659" cy="498134"/>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E16D53A-28C0-45EC-A03E-5E2B5E24BAA5}" type="slidenum">
              <a:rPr lang="nl-NL" altLang="en-US"/>
              <a:pPr>
                <a:defRPr/>
              </a:pPr>
              <a:t>‹nr.›</a:t>
            </a:fld>
            <a:endParaRPr lang="nl-NL" altLang="en-US"/>
          </a:p>
        </p:txBody>
      </p:sp>
    </p:spTree>
    <p:extLst>
      <p:ext uri="{BB962C8B-B14F-4D97-AF65-F5344CB8AC3E}">
        <p14:creationId xmlns:p14="http://schemas.microsoft.com/office/powerpoint/2010/main" val="4131705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a:defRPr/>
            </a:pPr>
            <a:fld id="{9E16D53A-28C0-45EC-A03E-5E2B5E24BAA5}" type="slidenum">
              <a:rPr lang="nl-NL" altLang="en-US" smtClean="0"/>
              <a:pPr>
                <a:defRPr/>
              </a:pPr>
              <a:t>5</a:t>
            </a:fld>
            <a:endParaRPr lang="nl-NL" altLang="en-US"/>
          </a:p>
        </p:txBody>
      </p:sp>
    </p:spTree>
    <p:extLst>
      <p:ext uri="{BB962C8B-B14F-4D97-AF65-F5344CB8AC3E}">
        <p14:creationId xmlns:p14="http://schemas.microsoft.com/office/powerpoint/2010/main" val="22354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04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9370F27-CAFB-4976-9177-B3E198D17075}" type="slidenum">
              <a:rPr lang="nl-NL" altLang="en-US"/>
              <a:pPr>
                <a:spcBef>
                  <a:spcPct val="0"/>
                </a:spcBef>
              </a:pPr>
              <a:t>19</a:t>
            </a:fld>
            <a:endParaRPr lang="nl-NL" altLang="en-US"/>
          </a:p>
        </p:txBody>
      </p:sp>
    </p:spTree>
    <p:extLst>
      <p:ext uri="{BB962C8B-B14F-4D97-AF65-F5344CB8AC3E}">
        <p14:creationId xmlns:p14="http://schemas.microsoft.com/office/powerpoint/2010/main" val="407403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8F2DEC5F-7927-49E5-B086-2D912EB61D4F}"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08BEEB8E-0BB6-481C-9F73-3E135E2B5B5B}" type="slidenum">
              <a:rPr lang="nl-NL" altLang="en-US"/>
              <a:pPr>
                <a:defRPr/>
              </a:pPr>
              <a:t>‹nr.›</a:t>
            </a:fld>
            <a:endParaRPr lang="nl-NL" altLang="en-US"/>
          </a:p>
        </p:txBody>
      </p:sp>
    </p:spTree>
    <p:extLst>
      <p:ext uri="{BB962C8B-B14F-4D97-AF65-F5344CB8AC3E}">
        <p14:creationId xmlns:p14="http://schemas.microsoft.com/office/powerpoint/2010/main" val="232544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337D8817-0610-4CD6-8B98-1065592D4C92}"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53CE90DD-1510-4328-98A5-1188C6211B5A}" type="slidenum">
              <a:rPr lang="nl-NL" altLang="en-US"/>
              <a:pPr>
                <a:defRPr/>
              </a:pPr>
              <a:t>‹nr.›</a:t>
            </a:fld>
            <a:endParaRPr lang="nl-NL" altLang="en-US"/>
          </a:p>
        </p:txBody>
      </p:sp>
    </p:spTree>
    <p:extLst>
      <p:ext uri="{BB962C8B-B14F-4D97-AF65-F5344CB8AC3E}">
        <p14:creationId xmlns:p14="http://schemas.microsoft.com/office/powerpoint/2010/main" val="340972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8061BB20-7266-467C-84B3-3E073BE73386}"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8F337229-B2A0-46E5-9788-FF25CB302FF6}" type="slidenum">
              <a:rPr lang="nl-NL" altLang="en-US"/>
              <a:pPr>
                <a:defRPr/>
              </a:pPr>
              <a:t>‹nr.›</a:t>
            </a:fld>
            <a:endParaRPr lang="nl-NL" altLang="en-US"/>
          </a:p>
        </p:txBody>
      </p:sp>
    </p:spTree>
    <p:extLst>
      <p:ext uri="{BB962C8B-B14F-4D97-AF65-F5344CB8AC3E}">
        <p14:creationId xmlns:p14="http://schemas.microsoft.com/office/powerpoint/2010/main" val="3491207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userDrawn="1"/>
        </p:nvSpPr>
        <p:spPr>
          <a:xfrm>
            <a:off x="5219700" y="1957388"/>
            <a:ext cx="6481763" cy="490855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20" tIns="45710" rIns="91420" bIns="45710"/>
          <a:lstStyle/>
          <a:p>
            <a:pPr algn="ctr" defTabSz="685603">
              <a:defRPr/>
            </a:pPr>
            <a:endParaRPr lang="en-US" altLang="en-US">
              <a:solidFill>
                <a:srgbClr val="FFFFFF"/>
              </a:solidFill>
              <a:cs typeface="Arial" panose="020B0604020202020204" pitchFamily="34" charset="0"/>
            </a:endParaRPr>
          </a:p>
        </p:txBody>
      </p:sp>
      <p:pic>
        <p:nvPicPr>
          <p:cNvPr id="1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7900" y="5989638"/>
            <a:ext cx="16367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p:cNvPr>
          <p:cNvSpPr>
            <a:spLocks noGrp="1"/>
          </p:cNvSpPr>
          <p:nvPr>
            <p:ph type="body" sz="quarter" idx="12"/>
          </p:nvPr>
        </p:nvSpPr>
        <p:spPr>
          <a:xfrm>
            <a:off x="5524500" y="2247901"/>
            <a:ext cx="5877984" cy="613488"/>
          </a:xfrm>
        </p:spPr>
        <p:txBody>
          <a:bodyPr/>
          <a:lstStyle>
            <a:lvl1pPr marL="0" indent="0">
              <a:buNone/>
              <a:defRPr sz="2800" b="1">
                <a:solidFill>
                  <a:schemeClr val="accent3"/>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p:txBody>
      </p:sp>
      <p:sp>
        <p:nvSpPr>
          <p:cNvPr id="8" name="Text Placeholder 16">
            <a:extLst/>
          </p:cNvPr>
          <p:cNvSpPr>
            <a:spLocks noGrp="1"/>
          </p:cNvSpPr>
          <p:nvPr>
            <p:ph type="body" sz="quarter" idx="13"/>
          </p:nvPr>
        </p:nvSpPr>
        <p:spPr>
          <a:xfrm>
            <a:off x="5524500" y="2945152"/>
            <a:ext cx="5877984" cy="524933"/>
          </a:xfrm>
        </p:spPr>
        <p:txBody>
          <a:bodyPr/>
          <a:lstStyle>
            <a:lvl1pPr marL="0" indent="0">
              <a:buNone/>
              <a:defRPr sz="2800"/>
            </a:lvl1pPr>
          </a:lstStyle>
          <a:p>
            <a:pPr lvl="0"/>
            <a:r>
              <a:rPr lang="en-US" dirty="0"/>
              <a:t>Edit Master text styles</a:t>
            </a:r>
          </a:p>
        </p:txBody>
      </p:sp>
      <p:sp>
        <p:nvSpPr>
          <p:cNvPr id="9" name="Text Placeholder 18">
            <a:extLst/>
          </p:cNvPr>
          <p:cNvSpPr>
            <a:spLocks noGrp="1"/>
          </p:cNvSpPr>
          <p:nvPr>
            <p:ph type="body" sz="quarter" idx="14"/>
          </p:nvPr>
        </p:nvSpPr>
        <p:spPr>
          <a:xfrm>
            <a:off x="5524500" y="4569886"/>
            <a:ext cx="5877984" cy="414736"/>
          </a:xfrm>
        </p:spPr>
        <p:txBody>
          <a:bodyPr/>
          <a:lstStyle>
            <a:lvl1pPr marL="0" indent="0">
              <a:buNone/>
              <a:defRPr/>
            </a:lvl1pPr>
          </a:lstStyle>
          <a:p>
            <a:pPr lvl="0"/>
            <a:r>
              <a:rPr lang="en-US" dirty="0"/>
              <a:t>Edit Master text styles</a:t>
            </a:r>
          </a:p>
        </p:txBody>
      </p:sp>
      <p:sp>
        <p:nvSpPr>
          <p:cNvPr id="12" name="Text Placeholder 18">
            <a:extLst/>
          </p:cNvPr>
          <p:cNvSpPr>
            <a:spLocks noGrp="1"/>
          </p:cNvSpPr>
          <p:nvPr>
            <p:ph type="body" sz="quarter" idx="15"/>
          </p:nvPr>
        </p:nvSpPr>
        <p:spPr>
          <a:xfrm>
            <a:off x="5524500" y="4926189"/>
            <a:ext cx="5877984" cy="414736"/>
          </a:xfrm>
        </p:spPr>
        <p:txBody>
          <a:bodyPr/>
          <a:lstStyle>
            <a:lvl1pPr marL="0" indent="0">
              <a:buNone/>
              <a:defRPr/>
            </a:lvl1pPr>
          </a:lstStyle>
          <a:p>
            <a:pPr lvl="0"/>
            <a:r>
              <a:rPr lang="en-US" dirty="0"/>
              <a:t>Edit Master text styles</a:t>
            </a:r>
          </a:p>
        </p:txBody>
      </p:sp>
      <p:sp>
        <p:nvSpPr>
          <p:cNvPr id="13" name="Text Placeholder 18">
            <a:extLst/>
          </p:cNvPr>
          <p:cNvSpPr>
            <a:spLocks noGrp="1"/>
          </p:cNvSpPr>
          <p:nvPr>
            <p:ph type="body" sz="quarter" idx="16"/>
          </p:nvPr>
        </p:nvSpPr>
        <p:spPr>
          <a:xfrm>
            <a:off x="5524500" y="5469133"/>
            <a:ext cx="5877984" cy="414736"/>
          </a:xfrm>
        </p:spPr>
        <p:txBody>
          <a:bodyPr/>
          <a:lstStyle>
            <a:lvl1pPr marL="0" indent="0">
              <a:buNone/>
              <a:defRPr>
                <a:solidFill>
                  <a:schemeClr val="tx1">
                    <a:lumMod val="65000"/>
                    <a:lumOff val="35000"/>
                  </a:schemeClr>
                </a:solidFill>
              </a:defRPr>
            </a:lvl1pPr>
          </a:lstStyle>
          <a:p>
            <a:pPr lvl="0"/>
            <a:r>
              <a:rPr lang="en-US" dirty="0"/>
              <a:t>Edit Master text styles</a:t>
            </a:r>
          </a:p>
        </p:txBody>
      </p:sp>
    </p:spTree>
    <p:extLst>
      <p:ext uri="{BB962C8B-B14F-4D97-AF65-F5344CB8AC3E}">
        <p14:creationId xmlns:p14="http://schemas.microsoft.com/office/powerpoint/2010/main" val="238213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lvl1pPr>
          </a:lstStyle>
          <a:p>
            <a:pPr lvl="0"/>
            <a:r>
              <a:rPr lang="en-US" altLang="en-US" noProof="0" dirty="0"/>
              <a:t>Click to edit Master title style</a:t>
            </a:r>
            <a:endParaRPr lang="en-US" altLang="en-US" dirty="0"/>
          </a:p>
        </p:txBody>
      </p:sp>
      <p:sp>
        <p:nvSpPr>
          <p:cNvPr id="3" name="Content Placeholder 2"/>
          <p:cNvSpPr>
            <a:spLocks noGrp="1"/>
          </p:cNvSpPr>
          <p:nvPr>
            <p:ph idx="1"/>
          </p:nvPr>
        </p:nvSpPr>
        <p:spPr>
          <a:xfrm>
            <a:off x="493185" y="1341120"/>
            <a:ext cx="11235267" cy="4351338"/>
          </a:xfrm>
        </p:spPr>
        <p:txBody>
          <a:bodyPr/>
          <a:lstStyle>
            <a:lvl2pPr marL="461825" indent="-231707">
              <a:tabLst/>
              <a:defRPr/>
            </a:lvl2pPr>
            <a:lvl3pPr marL="684016" indent="-222182">
              <a:tabLst/>
              <a:defRPr/>
            </a:lvl3pPr>
            <a:lvl4pPr marL="914138" indent="-230120">
              <a:tabLst/>
              <a:defRPr/>
            </a:lvl4pPr>
            <a:lvl5pPr marL="1144258" indent="-230120">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extLst>
          </p:cNvPr>
          <p:cNvSpPr>
            <a:spLocks noGrp="1"/>
          </p:cNvSpPr>
          <p:nvPr>
            <p:ph type="sldNum" sz="quarter" idx="10"/>
          </p:nvPr>
        </p:nvSpPr>
        <p:spPr/>
        <p:txBody>
          <a:bodyPr/>
          <a:lstStyle>
            <a:lvl1pPr defTabSz="914400">
              <a:defRPr smtClean="0"/>
            </a:lvl1pPr>
          </a:lstStyle>
          <a:p>
            <a:pPr>
              <a:defRPr/>
            </a:pPr>
            <a:fld id="{31A63ED6-F2C0-4849-9D10-6A606DE091A5}" type="slidenum">
              <a:rPr lang="en-US" altLang="en-US"/>
              <a:pPr>
                <a:defRPr/>
              </a:pPr>
              <a:t>‹nr.›</a:t>
            </a:fld>
            <a:endParaRPr lang="en-US" altLang="en-US"/>
          </a:p>
        </p:txBody>
      </p:sp>
    </p:spTree>
    <p:extLst>
      <p:ext uri="{BB962C8B-B14F-4D97-AF65-F5344CB8AC3E}">
        <p14:creationId xmlns:p14="http://schemas.microsoft.com/office/powerpoint/2010/main" val="4064085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sp>
        <p:nvSpPr>
          <p:cNvPr id="3" name="Rectangle 2">
            <a:extLst>
              <a:ext uri="{FF2B5EF4-FFF2-40B4-BE49-F238E27FC236}"/>
            </a:extLst>
          </p:cNvPr>
          <p:cNvSpPr/>
          <p:nvPr userDrawn="1"/>
        </p:nvSpPr>
        <p:spPr>
          <a:xfrm>
            <a:off x="0" y="935038"/>
            <a:ext cx="12192000" cy="628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20" tIns="45710" rIns="91420" bIns="45710" anchor="ctr"/>
          <a:lstStyle/>
          <a:p>
            <a:pPr algn="ctr" defTabSz="685603">
              <a:defRPr/>
            </a:pPr>
            <a:endParaRPr lang="en-US" altLang="en-US" sz="1400">
              <a:solidFill>
                <a:srgbClr val="FFFFFF"/>
              </a:solidFill>
              <a:cs typeface="Arial" panose="020B0604020202020204" pitchFamily="34" charset="0"/>
            </a:endParaRPr>
          </a:p>
        </p:txBody>
      </p:sp>
      <p:cxnSp>
        <p:nvCxnSpPr>
          <p:cNvPr id="4" name="Straight Connector 9"/>
          <p:cNvCxnSpPr>
            <a:cxnSpLocks noChangeShapeType="1"/>
          </p:cNvCxnSpPr>
          <p:nvPr userDrawn="1"/>
        </p:nvCxnSpPr>
        <p:spPr bwMode="auto">
          <a:xfrm>
            <a:off x="627063" y="36179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4933" y="2223608"/>
            <a:ext cx="10848879" cy="1390388"/>
          </a:xfrm>
          <a:prstGeom prst="rect">
            <a:avLst/>
          </a:prstGeom>
        </p:spPr>
        <p:txBody>
          <a:bodyPr>
            <a:normAutofit/>
          </a:bodyPr>
          <a:lstStyle>
            <a:lvl1pPr>
              <a:defRPr sz="2800" b="1">
                <a:solidFill>
                  <a:srgbClr val="2C70AC"/>
                </a:solidFill>
              </a:defRPr>
            </a:lvl1pPr>
          </a:lstStyle>
          <a:p>
            <a:r>
              <a:rPr lang="en-US" altLang="en-US" dirty="0"/>
              <a:t>Click to edit Master title style</a:t>
            </a:r>
            <a:endParaRPr lang="en-US" dirty="0"/>
          </a:p>
        </p:txBody>
      </p:sp>
      <p:sp>
        <p:nvSpPr>
          <p:cNvPr id="6" name="Slide Number Placeholder 5">
            <a:extLst>
              <a:ext uri="{FF2B5EF4-FFF2-40B4-BE49-F238E27FC236}"/>
            </a:extLst>
          </p:cNvPr>
          <p:cNvSpPr>
            <a:spLocks noGrp="1"/>
          </p:cNvSpPr>
          <p:nvPr>
            <p:ph type="sldNum" sz="quarter" idx="10"/>
          </p:nvPr>
        </p:nvSpPr>
        <p:spPr/>
        <p:txBody>
          <a:bodyPr/>
          <a:lstStyle>
            <a:lvl1pPr defTabSz="914400">
              <a:defRPr smtClean="0">
                <a:solidFill>
                  <a:srgbClr val="FFFFFF"/>
                </a:solidFill>
              </a:defRPr>
            </a:lvl1pPr>
          </a:lstStyle>
          <a:p>
            <a:pPr>
              <a:defRPr/>
            </a:pPr>
            <a:fld id="{03F70F45-5288-410B-BEFF-143996EC158C}" type="slidenum">
              <a:rPr lang="en-US" altLang="en-US"/>
              <a:pPr>
                <a:defRPr/>
              </a:pPr>
              <a:t>‹nr.›</a:t>
            </a:fld>
            <a:endParaRPr lang="en-US" altLang="en-US"/>
          </a:p>
        </p:txBody>
      </p:sp>
    </p:spTree>
    <p:extLst>
      <p:ext uri="{BB962C8B-B14F-4D97-AF65-F5344CB8AC3E}">
        <p14:creationId xmlns:p14="http://schemas.microsoft.com/office/powerpoint/2010/main" val="384968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Column Content">
    <p:spTree>
      <p:nvGrpSpPr>
        <p:cNvPr id="1" name=""/>
        <p:cNvGrpSpPr/>
        <p:nvPr/>
      </p:nvGrpSpPr>
      <p:grpSpPr>
        <a:xfrm>
          <a:off x="0" y="0"/>
          <a:ext cx="0" cy="0"/>
          <a:chOff x="0" y="0"/>
          <a:chExt cx="0" cy="0"/>
        </a:xfrm>
      </p:grpSpPr>
      <p:cxnSp>
        <p:nvCxnSpPr>
          <p:cNvPr id="5"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3184" y="1381126"/>
            <a:ext cx="5526616" cy="4351338"/>
          </a:xfrm>
        </p:spPr>
        <p:txBody>
          <a:bodyPr/>
          <a:lstStyle>
            <a:lvl1pPr marL="230120" marR="0" indent="-230120" algn="l" defTabSz="685168" rtl="0" eaLnBrk="1" fontAlgn="auto" latinLnBrk="0" hangingPunct="1">
              <a:lnSpc>
                <a:spcPct val="90000"/>
              </a:lnSpc>
              <a:spcBef>
                <a:spcPts val="300"/>
              </a:spcBef>
              <a:spcAft>
                <a:spcPts val="0"/>
              </a:spcAft>
              <a:buClrTx/>
              <a:buSzTx/>
              <a:buFont typeface="Arial"/>
              <a:buChar char="•"/>
              <a:tabLst/>
              <a:defRPr/>
            </a:lvl1pPr>
            <a:lvl2pPr marL="461825" marR="0" indent="-231707" algn="l" defTabSz="685168" rtl="0" eaLnBrk="1" fontAlgn="auto" latinLnBrk="0" hangingPunct="1">
              <a:lnSpc>
                <a:spcPct val="90000"/>
              </a:lnSpc>
              <a:spcBef>
                <a:spcPts val="300"/>
              </a:spcBef>
              <a:spcAft>
                <a:spcPts val="0"/>
              </a:spcAft>
              <a:buClrTx/>
              <a:buSzTx/>
              <a:buFont typeface="Arial" panose="020B0604020202020204" pitchFamily="34" charset="0"/>
              <a:buChar char="–"/>
              <a:tabLst/>
              <a:defRPr/>
            </a:lvl2pPr>
            <a:lvl3pPr marL="684016" marR="0" indent="-222182" algn="l" defTabSz="685168" rtl="0" eaLnBrk="1" fontAlgn="auto" latinLnBrk="0" hangingPunct="1">
              <a:lnSpc>
                <a:spcPct val="90000"/>
              </a:lnSpc>
              <a:spcBef>
                <a:spcPts val="300"/>
              </a:spcBef>
              <a:spcAft>
                <a:spcPts val="0"/>
              </a:spcAft>
              <a:buClrTx/>
              <a:buSzTx/>
              <a:buFont typeface="Wingdings" panose="05000000000000000000" pitchFamily="2" charset="2"/>
              <a:buChar char="§"/>
              <a:tabLst/>
              <a:defRPr/>
            </a:lvl3pPr>
            <a:lvl4pPr marL="914138" marR="0" indent="-230120" algn="l" defTabSz="685168" rtl="0" eaLnBrk="1" fontAlgn="auto" latinLnBrk="0" hangingPunct="1">
              <a:lnSpc>
                <a:spcPct val="90000"/>
              </a:lnSpc>
              <a:spcBef>
                <a:spcPts val="300"/>
              </a:spcBef>
              <a:spcAft>
                <a:spcPts val="0"/>
              </a:spcAft>
              <a:buClrTx/>
              <a:buSzTx/>
              <a:buFont typeface="Arial"/>
              <a:buChar char="•"/>
              <a:tabLst/>
              <a:defRPr/>
            </a:lvl4pPr>
            <a:lvl5pPr marL="1144258" marR="0" indent="-230120" algn="l" defTabSz="685168" rtl="0" eaLnBrk="1" fontAlgn="auto" latinLnBrk="0" hangingPunct="1">
              <a:lnSpc>
                <a:spcPct val="90000"/>
              </a:lnSpc>
              <a:spcBef>
                <a:spcPts val="300"/>
              </a:spcBef>
              <a:spcAft>
                <a:spcPts val="0"/>
              </a:spcAft>
              <a:buClrTx/>
              <a:buSzTx/>
              <a:buFont typeface="Arial"/>
              <a:buChar char="•"/>
              <a:tabLst/>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6172201" y="1381126"/>
            <a:ext cx="5556251" cy="4351338"/>
          </a:xfrm>
        </p:spPr>
        <p:txBody>
          <a:bodyPr/>
          <a:lstStyle>
            <a:lvl1pPr marL="230120" marR="0" indent="-230120" algn="l" defTabSz="685168" rtl="0" eaLnBrk="1" fontAlgn="auto" latinLnBrk="0" hangingPunct="1">
              <a:lnSpc>
                <a:spcPct val="90000"/>
              </a:lnSpc>
              <a:spcBef>
                <a:spcPts val="300"/>
              </a:spcBef>
              <a:spcAft>
                <a:spcPts val="0"/>
              </a:spcAft>
              <a:buClrTx/>
              <a:buSzTx/>
              <a:buFont typeface="Arial"/>
              <a:buChar char="•"/>
              <a:tabLst/>
              <a:defRPr/>
            </a:lvl1pPr>
            <a:lvl2pPr marL="461825" marR="0" indent="-231707" algn="l" defTabSz="685168" rtl="0" eaLnBrk="1" fontAlgn="auto" latinLnBrk="0" hangingPunct="1">
              <a:lnSpc>
                <a:spcPct val="90000"/>
              </a:lnSpc>
              <a:spcBef>
                <a:spcPts val="300"/>
              </a:spcBef>
              <a:spcAft>
                <a:spcPts val="0"/>
              </a:spcAft>
              <a:buClrTx/>
              <a:buSzTx/>
              <a:buFont typeface="Arial" panose="020B0604020202020204" pitchFamily="34" charset="0"/>
              <a:buChar char="–"/>
              <a:tabLst/>
              <a:defRPr/>
            </a:lvl2pPr>
            <a:lvl3pPr marL="684016" marR="0" indent="-222182" algn="l" defTabSz="685168" rtl="0" eaLnBrk="1" fontAlgn="auto" latinLnBrk="0" hangingPunct="1">
              <a:lnSpc>
                <a:spcPct val="90000"/>
              </a:lnSpc>
              <a:spcBef>
                <a:spcPts val="300"/>
              </a:spcBef>
              <a:spcAft>
                <a:spcPts val="0"/>
              </a:spcAft>
              <a:buClrTx/>
              <a:buSzTx/>
              <a:buFont typeface="Wingdings" panose="05000000000000000000" pitchFamily="2" charset="2"/>
              <a:buChar char="§"/>
              <a:tabLst/>
              <a:defRPr/>
            </a:lvl3pPr>
            <a:lvl4pPr marL="914138" marR="0" indent="-230120" algn="l" defTabSz="685168" rtl="0" eaLnBrk="1" fontAlgn="auto" latinLnBrk="0" hangingPunct="1">
              <a:lnSpc>
                <a:spcPct val="90000"/>
              </a:lnSpc>
              <a:spcBef>
                <a:spcPts val="300"/>
              </a:spcBef>
              <a:spcAft>
                <a:spcPts val="0"/>
              </a:spcAft>
              <a:buClrTx/>
              <a:buSzTx/>
              <a:buFont typeface="Arial"/>
              <a:buChar char="•"/>
              <a:tabLst/>
              <a:defRPr/>
            </a:lvl4pPr>
            <a:lvl5pPr marL="1144258" marR="0" indent="-230120" algn="l" defTabSz="685168" rtl="0" eaLnBrk="1" fontAlgn="auto" latinLnBrk="0" hangingPunct="1">
              <a:lnSpc>
                <a:spcPct val="90000"/>
              </a:lnSpc>
              <a:spcBef>
                <a:spcPts val="300"/>
              </a:spcBef>
              <a:spcAft>
                <a:spcPts val="0"/>
              </a:spcAft>
              <a:buClrTx/>
              <a:buSzTx/>
              <a:buFont typeface="Arial"/>
              <a:buChar char="•"/>
              <a:tabLst/>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7" name="Slide Number Placeholder 5">
            <a:extLst>
              <a:ext uri="{FF2B5EF4-FFF2-40B4-BE49-F238E27FC236}"/>
            </a:extLst>
          </p:cNvPr>
          <p:cNvSpPr>
            <a:spLocks noGrp="1"/>
          </p:cNvSpPr>
          <p:nvPr>
            <p:ph type="sldNum" sz="quarter" idx="10"/>
          </p:nvPr>
        </p:nvSpPr>
        <p:spPr/>
        <p:txBody>
          <a:bodyPr/>
          <a:lstStyle>
            <a:lvl1pPr defTabSz="914400">
              <a:defRPr smtClean="0"/>
            </a:lvl1pPr>
          </a:lstStyle>
          <a:p>
            <a:pPr>
              <a:defRPr/>
            </a:pPr>
            <a:fld id="{4D98878A-75E3-4AFD-9DFE-8C4B673D8E64}" type="slidenum">
              <a:rPr lang="en-US" altLang="en-US"/>
              <a:pPr>
                <a:defRPr/>
              </a:pPr>
              <a:t>‹nr.›</a:t>
            </a:fld>
            <a:endParaRPr lang="en-US" altLang="en-US"/>
          </a:p>
        </p:txBody>
      </p:sp>
    </p:spTree>
    <p:extLst>
      <p:ext uri="{BB962C8B-B14F-4D97-AF65-F5344CB8AC3E}">
        <p14:creationId xmlns:p14="http://schemas.microsoft.com/office/powerpoint/2010/main" val="1524434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8"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5" name="Slide Number Placeholder 5">
            <a:extLst>
              <a:ext uri="{FF2B5EF4-FFF2-40B4-BE49-F238E27FC236}"/>
            </a:extLst>
          </p:cNvPr>
          <p:cNvSpPr>
            <a:spLocks noGrp="1"/>
          </p:cNvSpPr>
          <p:nvPr>
            <p:ph type="sldNum" sz="quarter" idx="10"/>
          </p:nvPr>
        </p:nvSpPr>
        <p:spPr/>
        <p:txBody>
          <a:bodyPr/>
          <a:lstStyle>
            <a:lvl1pPr defTabSz="914400">
              <a:defRPr smtClean="0"/>
            </a:lvl1pPr>
          </a:lstStyle>
          <a:p>
            <a:pPr>
              <a:defRPr/>
            </a:pPr>
            <a:fld id="{B989C703-644E-4A8F-8753-26C93EC33271}" type="slidenum">
              <a:rPr lang="en-US" altLang="en-US"/>
              <a:pPr>
                <a:defRPr/>
              </a:pPr>
              <a:t>‹nr.›</a:t>
            </a:fld>
            <a:endParaRPr lang="en-US" altLang="en-US"/>
          </a:p>
        </p:txBody>
      </p:sp>
    </p:spTree>
    <p:extLst>
      <p:ext uri="{BB962C8B-B14F-4D97-AF65-F5344CB8AC3E}">
        <p14:creationId xmlns:p14="http://schemas.microsoft.com/office/powerpoint/2010/main" val="943722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pic>
        <p:nvPicPr>
          <p:cNvPr id="2"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extLst>
          </p:cNvPr>
          <p:cNvSpPr>
            <a:spLocks noGrp="1"/>
          </p:cNvSpPr>
          <p:nvPr>
            <p:ph type="sldNum" sz="quarter" idx="10"/>
          </p:nvPr>
        </p:nvSpPr>
        <p:spPr/>
        <p:txBody>
          <a:bodyPr/>
          <a:lstStyle>
            <a:lvl1pPr defTabSz="914400">
              <a:defRPr smtClean="0"/>
            </a:lvl1pPr>
          </a:lstStyle>
          <a:p>
            <a:pPr>
              <a:defRPr/>
            </a:pPr>
            <a:fld id="{463DE848-8EE3-4975-A81D-0104AEB4AD6C}" type="slidenum">
              <a:rPr lang="en-US" altLang="en-US"/>
              <a:pPr>
                <a:defRPr/>
              </a:pPr>
              <a:t>‹nr.›</a:t>
            </a:fld>
            <a:endParaRPr lang="en-US" altLang="en-US"/>
          </a:p>
        </p:txBody>
      </p:sp>
    </p:spTree>
    <p:extLst>
      <p:ext uri="{BB962C8B-B14F-4D97-AF65-F5344CB8AC3E}">
        <p14:creationId xmlns:p14="http://schemas.microsoft.com/office/powerpoint/2010/main" val="2155790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Left-Hand Callout">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0" y="1206500"/>
            <a:ext cx="3727450" cy="5651500"/>
          </a:xfrm>
          <a:prstGeom prst="rect">
            <a:avLst/>
          </a:prstGeom>
          <a:gradFill flip="none" rotWithShape="1">
            <a:gsLst>
              <a:gs pos="30000">
                <a:schemeClr val="bg1">
                  <a:alpha val="38000"/>
                </a:schemeClr>
              </a:gs>
              <a:gs pos="62000">
                <a:schemeClr val="bg1">
                  <a:lumMod val="85000"/>
                  <a:alpha val="38000"/>
                </a:schemeClr>
              </a:gs>
              <a:gs pos="100000">
                <a:schemeClr val="bg1">
                  <a:lumMod val="75000"/>
                  <a:alpha val="38000"/>
                </a:schemeClr>
              </a:gs>
            </a:gsLst>
            <a:lin ang="18900000" scaled="0"/>
            <a:tileRect/>
          </a:gradFill>
          <a:ln>
            <a:noFill/>
          </a:ln>
        </p:spPr>
        <p:style>
          <a:lnRef idx="1">
            <a:schemeClr val="accent1"/>
          </a:lnRef>
          <a:fillRef idx="3">
            <a:schemeClr val="accent1"/>
          </a:fillRef>
          <a:effectRef idx="2">
            <a:schemeClr val="accent1"/>
          </a:effectRef>
          <a:fontRef idx="minor">
            <a:schemeClr val="lt1"/>
          </a:fontRef>
        </p:style>
        <p:txBody>
          <a:bodyPr lIns="68520" tIns="34265" rIns="68520" bIns="34265" anchor="ctr"/>
          <a:lstStyle/>
          <a:p>
            <a:pPr algn="ctr" defTabSz="685603">
              <a:defRPr/>
            </a:pPr>
            <a:endParaRPr lang="en-US" altLang="en-US" sz="1300">
              <a:solidFill>
                <a:srgbClr val="FFFFFF"/>
              </a:solidFill>
              <a:cs typeface="Arial" panose="020B0604020202020204" pitchFamily="34" charset="0"/>
            </a:endParaRPr>
          </a:p>
        </p:txBody>
      </p: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012616" y="1415596"/>
            <a:ext cx="7342773" cy="4445456"/>
          </a:xfrm>
        </p:spPr>
        <p:txBody>
          <a:bodyPr/>
          <a:lstStyle>
            <a:lvl1pPr>
              <a:defRPr sz="1800"/>
            </a:lvl1pPr>
            <a:lvl2pPr>
              <a:defRPr sz="1400"/>
            </a:lvl2pPr>
            <a:lvl3pPr>
              <a:defRPr sz="1400"/>
            </a:lvl3pPr>
            <a:lvl4pPr>
              <a:defRPr sz="1400"/>
            </a:lvl4pPr>
            <a:lvl5pPr>
              <a:defRPr sz="14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3186" y="1415148"/>
            <a:ext cx="3234139" cy="4453845"/>
          </a:xfrm>
        </p:spPr>
        <p:txBody>
          <a:bodyPr>
            <a:normAutofit/>
          </a:bodyPr>
          <a:lstStyle>
            <a:lvl1pPr marL="0" indent="0">
              <a:buNone/>
              <a:defRPr sz="2400" i="1">
                <a:solidFill>
                  <a:schemeClr val="bg1">
                    <a:lumMod val="50000"/>
                  </a:schemeClr>
                </a:solidFill>
              </a:defRPr>
            </a:lvl1pPr>
            <a:lvl2pPr marL="342580" indent="0">
              <a:buNone/>
              <a:defRPr sz="1100"/>
            </a:lvl2pPr>
            <a:lvl3pPr marL="685168" indent="0">
              <a:buNone/>
              <a:defRPr sz="900"/>
            </a:lvl3pPr>
            <a:lvl4pPr marL="1027750" indent="0">
              <a:buNone/>
              <a:defRPr sz="800"/>
            </a:lvl4pPr>
            <a:lvl5pPr marL="1370335" indent="0">
              <a:buNone/>
              <a:defRPr sz="800"/>
            </a:lvl5pPr>
            <a:lvl6pPr marL="1712925" indent="0">
              <a:buNone/>
              <a:defRPr sz="800"/>
            </a:lvl6pPr>
            <a:lvl7pPr marL="2055502" indent="0">
              <a:buNone/>
              <a:defRPr sz="800"/>
            </a:lvl7pPr>
            <a:lvl8pPr marL="2398081" indent="0">
              <a:buNone/>
              <a:defRPr sz="800"/>
            </a:lvl8pPr>
            <a:lvl9pPr marL="2740660" indent="0">
              <a:buNone/>
              <a:defRPr sz="800"/>
            </a:lvl9pPr>
          </a:lstStyle>
          <a:p>
            <a:pPr lvl="0"/>
            <a:r>
              <a:rPr lang="en-US" dirty="0"/>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8" name="Slide Number Placeholder 6">
            <a:extLst>
              <a:ext uri="{FF2B5EF4-FFF2-40B4-BE49-F238E27FC236}"/>
            </a:extLst>
          </p:cNvPr>
          <p:cNvSpPr>
            <a:spLocks noGrp="1"/>
          </p:cNvSpPr>
          <p:nvPr>
            <p:ph type="sldNum" sz="quarter" idx="10"/>
          </p:nvPr>
        </p:nvSpPr>
        <p:spPr/>
        <p:txBody>
          <a:bodyPr/>
          <a:lstStyle>
            <a:lvl1pPr defTabSz="914400">
              <a:defRPr smtClean="0"/>
            </a:lvl1pPr>
          </a:lstStyle>
          <a:p>
            <a:pPr>
              <a:defRPr/>
            </a:pPr>
            <a:fld id="{057605AF-A633-490D-90B1-7AADFCA5DB6A}" type="slidenum">
              <a:rPr lang="en-US" altLang="en-US"/>
              <a:pPr>
                <a:defRPr/>
              </a:pPr>
              <a:t>‹nr.›</a:t>
            </a:fld>
            <a:endParaRPr lang="en-US" altLang="en-US"/>
          </a:p>
        </p:txBody>
      </p:sp>
    </p:spTree>
    <p:extLst>
      <p:ext uri="{BB962C8B-B14F-4D97-AF65-F5344CB8AC3E}">
        <p14:creationId xmlns:p14="http://schemas.microsoft.com/office/powerpoint/2010/main" val="10650177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nd Right-Hand Callout">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8066088" y="1206500"/>
            <a:ext cx="4125912" cy="5651500"/>
          </a:xfrm>
          <a:prstGeom prst="rect">
            <a:avLst/>
          </a:prstGeom>
          <a:gradFill flip="none" rotWithShape="1">
            <a:gsLst>
              <a:gs pos="30000">
                <a:schemeClr val="bg1">
                  <a:alpha val="38000"/>
                </a:schemeClr>
              </a:gs>
              <a:gs pos="62000">
                <a:schemeClr val="bg1">
                  <a:lumMod val="85000"/>
                  <a:alpha val="38000"/>
                </a:schemeClr>
              </a:gs>
              <a:gs pos="100000">
                <a:schemeClr val="bg1">
                  <a:lumMod val="75000"/>
                  <a:alpha val="38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lIns="68520" tIns="34265" rIns="68520" bIns="34265" anchor="ctr"/>
          <a:lstStyle/>
          <a:p>
            <a:pPr algn="ctr" defTabSz="685603">
              <a:defRPr/>
            </a:pPr>
            <a:endParaRPr lang="en-US" altLang="en-US" sz="1300">
              <a:solidFill>
                <a:srgbClr val="FFFFFF"/>
              </a:solidFill>
              <a:cs typeface="Arial" panose="020B0604020202020204" pitchFamily="34" charset="0"/>
            </a:endParaRPr>
          </a:p>
        </p:txBody>
      </p: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93184" y="1415596"/>
            <a:ext cx="7573240" cy="4445456"/>
          </a:xfrm>
        </p:spPr>
        <p:txBody>
          <a:bodyPr/>
          <a:lstStyle>
            <a:lvl1pPr>
              <a:defRPr sz="1800"/>
            </a:lvl1pPr>
            <a:lvl2pPr>
              <a:defRPr sz="1400"/>
            </a:lvl2pPr>
            <a:lvl3pPr>
              <a:defRPr sz="1400"/>
            </a:lvl3pPr>
            <a:lvl4pPr>
              <a:defRPr sz="1400"/>
            </a:lvl4pPr>
            <a:lvl5pPr>
              <a:defRPr sz="14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63467" y="1415148"/>
            <a:ext cx="3464984" cy="4453845"/>
          </a:xfrm>
        </p:spPr>
        <p:txBody>
          <a:bodyPr>
            <a:normAutofit/>
          </a:bodyPr>
          <a:lstStyle>
            <a:lvl1pPr marL="0" indent="0">
              <a:buNone/>
              <a:defRPr sz="2400" i="1">
                <a:solidFill>
                  <a:schemeClr val="bg1">
                    <a:lumMod val="50000"/>
                  </a:schemeClr>
                </a:solidFill>
              </a:defRPr>
            </a:lvl1pPr>
            <a:lvl2pPr marL="342580" indent="0">
              <a:buNone/>
              <a:defRPr sz="1100"/>
            </a:lvl2pPr>
            <a:lvl3pPr marL="685168" indent="0">
              <a:buNone/>
              <a:defRPr sz="900"/>
            </a:lvl3pPr>
            <a:lvl4pPr marL="1027750" indent="0">
              <a:buNone/>
              <a:defRPr sz="800"/>
            </a:lvl4pPr>
            <a:lvl5pPr marL="1370335" indent="0">
              <a:buNone/>
              <a:defRPr sz="800"/>
            </a:lvl5pPr>
            <a:lvl6pPr marL="1712925" indent="0">
              <a:buNone/>
              <a:defRPr sz="800"/>
            </a:lvl6pPr>
            <a:lvl7pPr marL="2055502" indent="0">
              <a:buNone/>
              <a:defRPr sz="800"/>
            </a:lvl7pPr>
            <a:lvl8pPr marL="2398081" indent="0">
              <a:buNone/>
              <a:defRPr sz="800"/>
            </a:lvl8pPr>
            <a:lvl9pPr marL="2740660" indent="0">
              <a:buNone/>
              <a:defRPr sz="800"/>
            </a:lvl9pPr>
          </a:lstStyle>
          <a:p>
            <a:pPr lvl="0"/>
            <a:r>
              <a:rPr lang="en-US" dirty="0"/>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2C70AC"/>
                </a:solidFill>
              </a:defRPr>
            </a:lvl1pPr>
          </a:lstStyle>
          <a:p>
            <a:pPr lvl="0"/>
            <a:r>
              <a:rPr lang="en-US" altLang="en-US" dirty="0"/>
              <a:t>Click to edit Master title style</a:t>
            </a:r>
          </a:p>
        </p:txBody>
      </p:sp>
      <p:sp>
        <p:nvSpPr>
          <p:cNvPr id="8" name="Slide Number Placeholder 6">
            <a:extLst>
              <a:ext uri="{FF2B5EF4-FFF2-40B4-BE49-F238E27FC236}"/>
            </a:extLst>
          </p:cNvPr>
          <p:cNvSpPr>
            <a:spLocks noGrp="1"/>
          </p:cNvSpPr>
          <p:nvPr>
            <p:ph type="sldNum" sz="quarter" idx="10"/>
          </p:nvPr>
        </p:nvSpPr>
        <p:spPr/>
        <p:txBody>
          <a:bodyPr/>
          <a:lstStyle>
            <a:lvl1pPr defTabSz="914400">
              <a:defRPr smtClean="0"/>
            </a:lvl1pPr>
          </a:lstStyle>
          <a:p>
            <a:pPr>
              <a:defRPr/>
            </a:pPr>
            <a:fld id="{463AF0C3-D928-4D85-AE43-A3AC6D798114}" type="slidenum">
              <a:rPr lang="en-US" altLang="en-US"/>
              <a:pPr>
                <a:defRPr/>
              </a:pPr>
              <a:t>‹nr.›</a:t>
            </a:fld>
            <a:endParaRPr lang="en-US" altLang="en-US"/>
          </a:p>
        </p:txBody>
      </p:sp>
    </p:spTree>
    <p:extLst>
      <p:ext uri="{BB962C8B-B14F-4D97-AF65-F5344CB8AC3E}">
        <p14:creationId xmlns:p14="http://schemas.microsoft.com/office/powerpoint/2010/main" val="293083000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961B5A53-7CB0-4A45-ADD7-1E7AE0073914}"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15AF9007-B1ED-45C5-B306-B15711B17317}" type="slidenum">
              <a:rPr lang="nl-NL" altLang="en-US"/>
              <a:pPr>
                <a:defRPr/>
              </a:pPr>
              <a:t>‹nr.›</a:t>
            </a:fld>
            <a:endParaRPr lang="nl-NL" altLang="en-US"/>
          </a:p>
        </p:txBody>
      </p:sp>
    </p:spTree>
    <p:extLst>
      <p:ext uri="{BB962C8B-B14F-4D97-AF65-F5344CB8AC3E}">
        <p14:creationId xmlns:p14="http://schemas.microsoft.com/office/powerpoint/2010/main" val="260196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Picture Placeholder 2"/>
          <p:cNvSpPr>
            <a:spLocks noGrp="1"/>
          </p:cNvSpPr>
          <p:nvPr>
            <p:ph type="pic" idx="1"/>
          </p:nvPr>
        </p:nvSpPr>
        <p:spPr>
          <a:xfrm>
            <a:off x="5183188" y="1352740"/>
            <a:ext cx="6405369" cy="4508315"/>
          </a:xfrm>
          <a:noFill/>
        </p:spPr>
        <p:txBody>
          <a:bodyPr rtlCol="0">
            <a:noAutofit/>
          </a:bodyPr>
          <a:lstStyle>
            <a:lvl1pPr marL="0" indent="0">
              <a:buNone/>
              <a:defRPr sz="2400"/>
            </a:lvl1pPr>
            <a:lvl2pPr marL="342580" indent="0">
              <a:buNone/>
              <a:defRPr sz="2100"/>
            </a:lvl2pPr>
            <a:lvl3pPr marL="685168" indent="0">
              <a:buNone/>
              <a:defRPr sz="1800"/>
            </a:lvl3pPr>
            <a:lvl4pPr marL="1027750" indent="0">
              <a:buNone/>
              <a:defRPr sz="1500"/>
            </a:lvl4pPr>
            <a:lvl5pPr marL="1370335" indent="0">
              <a:buNone/>
              <a:defRPr sz="1500"/>
            </a:lvl5pPr>
            <a:lvl6pPr marL="1712925" indent="0">
              <a:buNone/>
              <a:defRPr sz="1500"/>
            </a:lvl6pPr>
            <a:lvl7pPr marL="2055502" indent="0">
              <a:buNone/>
              <a:defRPr sz="1500"/>
            </a:lvl7pPr>
            <a:lvl8pPr marL="2398081" indent="0">
              <a:buNone/>
              <a:defRPr sz="1500"/>
            </a:lvl8pPr>
            <a:lvl9pPr marL="274066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493192" y="1352739"/>
            <a:ext cx="4278841" cy="4516252"/>
          </a:xfrm>
        </p:spPr>
        <p:txBody>
          <a:bodyPr/>
          <a:lstStyle>
            <a:lvl1pPr marL="0" indent="0">
              <a:buNone/>
              <a:defRPr sz="1800"/>
            </a:lvl1pPr>
            <a:lvl2pPr marL="342580" indent="0">
              <a:buNone/>
              <a:defRPr sz="1100"/>
            </a:lvl2pPr>
            <a:lvl3pPr marL="685168" indent="0">
              <a:buNone/>
              <a:defRPr sz="900"/>
            </a:lvl3pPr>
            <a:lvl4pPr marL="1027750" indent="0">
              <a:buNone/>
              <a:defRPr sz="800"/>
            </a:lvl4pPr>
            <a:lvl5pPr marL="1370335" indent="0">
              <a:buNone/>
              <a:defRPr sz="800"/>
            </a:lvl5pPr>
            <a:lvl6pPr marL="1712925" indent="0">
              <a:buNone/>
              <a:defRPr sz="800"/>
            </a:lvl6pPr>
            <a:lvl7pPr marL="2055502" indent="0">
              <a:buNone/>
              <a:defRPr sz="800"/>
            </a:lvl7pPr>
            <a:lvl8pPr marL="2398081" indent="0">
              <a:buNone/>
              <a:defRPr sz="800"/>
            </a:lvl8pPr>
            <a:lvl9pPr marL="2740660" indent="0">
              <a:buNone/>
              <a:defRPr sz="800"/>
            </a:lvl9pPr>
          </a:lstStyle>
          <a:p>
            <a:pPr lvl="0"/>
            <a:r>
              <a:rPr lang="en-US"/>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7" name="Slide Number Placeholder 5">
            <a:extLst>
              <a:ext uri="{FF2B5EF4-FFF2-40B4-BE49-F238E27FC236}"/>
            </a:extLst>
          </p:cNvPr>
          <p:cNvSpPr>
            <a:spLocks noGrp="1"/>
          </p:cNvSpPr>
          <p:nvPr>
            <p:ph type="sldNum" sz="quarter" idx="10"/>
          </p:nvPr>
        </p:nvSpPr>
        <p:spPr/>
        <p:txBody>
          <a:bodyPr/>
          <a:lstStyle>
            <a:lvl1pPr defTabSz="914400">
              <a:defRPr smtClean="0"/>
            </a:lvl1pPr>
          </a:lstStyle>
          <a:p>
            <a:pPr>
              <a:defRPr/>
            </a:pPr>
            <a:fld id="{30594702-A018-4ACD-BC34-F1E17825DC32}" type="slidenum">
              <a:rPr lang="en-US" altLang="en-US"/>
              <a:pPr>
                <a:defRPr/>
              </a:pPr>
              <a:t>‹nr.›</a:t>
            </a:fld>
            <a:endParaRPr lang="en-US" altLang="en-US"/>
          </a:p>
        </p:txBody>
      </p:sp>
    </p:spTree>
    <p:extLst>
      <p:ext uri="{BB962C8B-B14F-4D97-AF65-F5344CB8AC3E}">
        <p14:creationId xmlns:p14="http://schemas.microsoft.com/office/powerpoint/2010/main" val="285467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14979"/>
            <a:ext cx="10972800" cy="97827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38784" y="1536191"/>
            <a:ext cx="10812949" cy="483446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
            <a:extLst>
              <a:ext uri="{FF2B5EF4-FFF2-40B4-BE49-F238E27FC236}"/>
            </a:extLst>
          </p:cNvPr>
          <p:cNvSpPr>
            <a:spLocks noGrp="1"/>
          </p:cNvSpPr>
          <p:nvPr>
            <p:ph type="sldNum" sz="quarter" idx="10"/>
          </p:nvPr>
        </p:nvSpPr>
        <p:spPr>
          <a:xfrm>
            <a:off x="11050588" y="6419850"/>
            <a:ext cx="531812" cy="363538"/>
          </a:xfrm>
        </p:spPr>
        <p:txBody>
          <a:bodyPr lIns="91440" tIns="45720" rIns="91440" bIns="45720"/>
          <a:lstStyle>
            <a:lvl1pPr defTabSz="914400">
              <a:defRPr sz="900" smtClean="0">
                <a:solidFill>
                  <a:srgbClr val="FFFFFF"/>
                </a:solidFill>
              </a:defRPr>
            </a:lvl1pPr>
          </a:lstStyle>
          <a:p>
            <a:pPr>
              <a:defRPr/>
            </a:pPr>
            <a:fld id="{DBDF54EE-4D36-4E29-84F5-B80DF0F2508F}" type="slidenum">
              <a:rPr lang="en-US" altLang="en-US"/>
              <a:pPr>
                <a:defRPr/>
              </a:pPr>
              <a:t>‹nr.›</a:t>
            </a:fld>
            <a:endParaRPr lang="en-US" altLang="en-US"/>
          </a:p>
        </p:txBody>
      </p:sp>
    </p:spTree>
    <p:extLst>
      <p:ext uri="{BB962C8B-B14F-4D97-AF65-F5344CB8AC3E}">
        <p14:creationId xmlns:p14="http://schemas.microsoft.com/office/powerpoint/2010/main" val="2228233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userDrawn="1"/>
        </p:nvSpPr>
        <p:spPr>
          <a:xfrm>
            <a:off x="5219700" y="1957388"/>
            <a:ext cx="6481763" cy="490855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121893" tIns="60947" rIns="121893" bIns="60947"/>
          <a:lstStyle/>
          <a:p>
            <a:pPr algn="ctr" defTabSz="914150">
              <a:defRPr/>
            </a:pPr>
            <a:endParaRPr lang="en-US" altLang="en-US" sz="2400">
              <a:solidFill>
                <a:srgbClr val="FFFFFF"/>
              </a:solidFill>
              <a:cs typeface="Arial" panose="020B0604020202020204" pitchFamily="34" charset="0"/>
            </a:endParaRPr>
          </a:p>
        </p:txBody>
      </p:sp>
      <p:pic>
        <p:nvPicPr>
          <p:cNvPr id="1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67900" y="5989638"/>
            <a:ext cx="16367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p:cNvPr>
          <p:cNvSpPr>
            <a:spLocks noGrp="1"/>
          </p:cNvSpPr>
          <p:nvPr>
            <p:ph type="body" sz="quarter" idx="12"/>
          </p:nvPr>
        </p:nvSpPr>
        <p:spPr>
          <a:xfrm>
            <a:off x="5524500" y="2247901"/>
            <a:ext cx="5877984" cy="613488"/>
          </a:xfrm>
        </p:spPr>
        <p:txBody>
          <a:bodyPr/>
          <a:lstStyle>
            <a:lvl1pPr marL="0" indent="0">
              <a:buNone/>
              <a:defRPr sz="3733" b="1">
                <a:solidFill>
                  <a:schemeClr val="accent3"/>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p:txBody>
      </p:sp>
      <p:sp>
        <p:nvSpPr>
          <p:cNvPr id="8" name="Text Placeholder 16">
            <a:extLst/>
          </p:cNvPr>
          <p:cNvSpPr>
            <a:spLocks noGrp="1"/>
          </p:cNvSpPr>
          <p:nvPr>
            <p:ph type="body" sz="quarter" idx="13"/>
          </p:nvPr>
        </p:nvSpPr>
        <p:spPr>
          <a:xfrm>
            <a:off x="5524500" y="2945152"/>
            <a:ext cx="5877984" cy="524933"/>
          </a:xfrm>
        </p:spPr>
        <p:txBody>
          <a:bodyPr/>
          <a:lstStyle>
            <a:lvl1pPr marL="0" indent="0">
              <a:buNone/>
              <a:defRPr sz="3733"/>
            </a:lvl1pPr>
          </a:lstStyle>
          <a:p>
            <a:pPr lvl="0"/>
            <a:r>
              <a:rPr lang="en-US" dirty="0"/>
              <a:t>Edit Master text styles</a:t>
            </a:r>
          </a:p>
        </p:txBody>
      </p:sp>
      <p:sp>
        <p:nvSpPr>
          <p:cNvPr id="9" name="Text Placeholder 18">
            <a:extLst/>
          </p:cNvPr>
          <p:cNvSpPr>
            <a:spLocks noGrp="1"/>
          </p:cNvSpPr>
          <p:nvPr>
            <p:ph type="body" sz="quarter" idx="14"/>
          </p:nvPr>
        </p:nvSpPr>
        <p:spPr>
          <a:xfrm>
            <a:off x="5524500" y="4569885"/>
            <a:ext cx="5877984" cy="414736"/>
          </a:xfrm>
        </p:spPr>
        <p:txBody>
          <a:bodyPr/>
          <a:lstStyle>
            <a:lvl1pPr marL="0" indent="0">
              <a:buNone/>
              <a:defRPr/>
            </a:lvl1pPr>
          </a:lstStyle>
          <a:p>
            <a:pPr lvl="0"/>
            <a:r>
              <a:rPr lang="en-US" dirty="0"/>
              <a:t>Edit Master text styles</a:t>
            </a:r>
          </a:p>
        </p:txBody>
      </p:sp>
      <p:sp>
        <p:nvSpPr>
          <p:cNvPr id="12" name="Text Placeholder 18">
            <a:extLst/>
          </p:cNvPr>
          <p:cNvSpPr>
            <a:spLocks noGrp="1"/>
          </p:cNvSpPr>
          <p:nvPr>
            <p:ph type="body" sz="quarter" idx="15"/>
          </p:nvPr>
        </p:nvSpPr>
        <p:spPr>
          <a:xfrm>
            <a:off x="5524500" y="4926188"/>
            <a:ext cx="5877984" cy="414736"/>
          </a:xfrm>
        </p:spPr>
        <p:txBody>
          <a:bodyPr/>
          <a:lstStyle>
            <a:lvl1pPr marL="0" indent="0">
              <a:buNone/>
              <a:defRPr/>
            </a:lvl1pPr>
          </a:lstStyle>
          <a:p>
            <a:pPr lvl="0"/>
            <a:r>
              <a:rPr lang="en-US" dirty="0"/>
              <a:t>Edit Master text styles</a:t>
            </a:r>
          </a:p>
        </p:txBody>
      </p:sp>
      <p:sp>
        <p:nvSpPr>
          <p:cNvPr id="13" name="Text Placeholder 18">
            <a:extLst/>
          </p:cNvPr>
          <p:cNvSpPr>
            <a:spLocks noGrp="1"/>
          </p:cNvSpPr>
          <p:nvPr>
            <p:ph type="body" sz="quarter" idx="16"/>
          </p:nvPr>
        </p:nvSpPr>
        <p:spPr>
          <a:xfrm>
            <a:off x="5524500" y="5469132"/>
            <a:ext cx="5877984" cy="414736"/>
          </a:xfrm>
        </p:spPr>
        <p:txBody>
          <a:bodyPr/>
          <a:lstStyle>
            <a:lvl1pPr marL="0" indent="0">
              <a:buNone/>
              <a:defRPr>
                <a:solidFill>
                  <a:schemeClr val="tx1">
                    <a:lumMod val="65000"/>
                    <a:lumOff val="35000"/>
                  </a:schemeClr>
                </a:solidFill>
              </a:defRPr>
            </a:lvl1pPr>
          </a:lstStyle>
          <a:p>
            <a:pPr lvl="0"/>
            <a:r>
              <a:rPr lang="en-US" dirty="0"/>
              <a:t>Edit Master text styles</a:t>
            </a:r>
          </a:p>
        </p:txBody>
      </p:sp>
    </p:spTree>
    <p:extLst>
      <p:ext uri="{BB962C8B-B14F-4D97-AF65-F5344CB8AC3E}">
        <p14:creationId xmlns:p14="http://schemas.microsoft.com/office/powerpoint/2010/main" val="3396281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cxnSp>
        <p:nvCxnSpPr>
          <p:cNvPr id="4"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lvl1pPr>
          </a:lstStyle>
          <a:p>
            <a:pPr lvl="0"/>
            <a:r>
              <a:rPr lang="en-US" altLang="en-US" noProof="0" dirty="0"/>
              <a:t>Click to edit Master title style</a:t>
            </a:r>
            <a:endParaRPr lang="en-US" altLang="en-US" dirty="0"/>
          </a:p>
        </p:txBody>
      </p:sp>
      <p:sp>
        <p:nvSpPr>
          <p:cNvPr id="3" name="Content Placeholder 2"/>
          <p:cNvSpPr>
            <a:spLocks noGrp="1"/>
          </p:cNvSpPr>
          <p:nvPr>
            <p:ph idx="1"/>
          </p:nvPr>
        </p:nvSpPr>
        <p:spPr>
          <a:xfrm>
            <a:off x="493185" y="1341120"/>
            <a:ext cx="11235267" cy="4351339"/>
          </a:xfrm>
        </p:spPr>
        <p:txBody>
          <a:bodyPr/>
          <a:lstStyle>
            <a:lvl2pPr marL="615775" indent="-308947">
              <a:tabLst/>
              <a:defRPr/>
            </a:lvl2pPr>
            <a:lvl3pPr marL="912035" indent="-296247">
              <a:tabLst/>
              <a:defRPr/>
            </a:lvl3pPr>
            <a:lvl4pPr marL="1218870" indent="-306831">
              <a:tabLst/>
              <a:defRPr/>
            </a:lvl4pPr>
            <a:lvl5pPr marL="1525699" indent="-306831">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extLst>
          </p:cNvPr>
          <p:cNvSpPr>
            <a:spLocks noGrp="1"/>
          </p:cNvSpPr>
          <p:nvPr>
            <p:ph type="sldNum" sz="quarter" idx="10"/>
          </p:nvPr>
        </p:nvSpPr>
        <p:spPr/>
        <p:txBody>
          <a:bodyPr/>
          <a:lstStyle>
            <a:lvl1pPr>
              <a:defRPr smtClean="0"/>
            </a:lvl1pPr>
          </a:lstStyle>
          <a:p>
            <a:pPr>
              <a:defRPr/>
            </a:pPr>
            <a:fld id="{BD6814B7-569A-493C-A124-6AA8370EDE8B}" type="slidenum">
              <a:rPr lang="en-US" altLang="en-US"/>
              <a:pPr>
                <a:defRPr/>
              </a:pPr>
              <a:t>‹nr.›</a:t>
            </a:fld>
            <a:endParaRPr lang="en-US" altLang="en-US"/>
          </a:p>
        </p:txBody>
      </p:sp>
    </p:spTree>
    <p:extLst>
      <p:ext uri="{BB962C8B-B14F-4D97-AF65-F5344CB8AC3E}">
        <p14:creationId xmlns:p14="http://schemas.microsoft.com/office/powerpoint/2010/main" val="4219162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sp>
        <p:nvSpPr>
          <p:cNvPr id="3" name="Rectangle 2">
            <a:extLst>
              <a:ext uri="{FF2B5EF4-FFF2-40B4-BE49-F238E27FC236}"/>
            </a:extLst>
          </p:cNvPr>
          <p:cNvSpPr/>
          <p:nvPr userDrawn="1"/>
        </p:nvSpPr>
        <p:spPr>
          <a:xfrm>
            <a:off x="0" y="935038"/>
            <a:ext cx="12192000" cy="628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93" tIns="60947" rIns="121893" bIns="60947" anchor="ctr"/>
          <a:lstStyle/>
          <a:p>
            <a:pPr algn="ctr" defTabSz="914150" eaLnBrk="1" hangingPunct="1">
              <a:defRPr/>
            </a:pPr>
            <a:endParaRPr lang="en-US" altLang="en-US">
              <a:solidFill>
                <a:srgbClr val="FFFFFF"/>
              </a:solidFill>
              <a:cs typeface="Arial" panose="020B0604020202020204" pitchFamily="34" charset="0"/>
            </a:endParaRPr>
          </a:p>
        </p:txBody>
      </p:sp>
      <p:cxnSp>
        <p:nvCxnSpPr>
          <p:cNvPr id="4" name="Straight Connector 9"/>
          <p:cNvCxnSpPr>
            <a:cxnSpLocks noChangeShapeType="1"/>
          </p:cNvCxnSpPr>
          <p:nvPr userDrawn="1"/>
        </p:nvCxnSpPr>
        <p:spPr bwMode="auto">
          <a:xfrm>
            <a:off x="627063" y="36179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4933" y="2223607"/>
            <a:ext cx="10848879" cy="1390388"/>
          </a:xfrm>
          <a:prstGeom prst="rect">
            <a:avLst/>
          </a:prstGeom>
        </p:spPr>
        <p:txBody>
          <a:bodyPr>
            <a:normAutofit/>
          </a:bodyPr>
          <a:lstStyle>
            <a:lvl1pPr>
              <a:defRPr sz="3733" b="1">
                <a:solidFill>
                  <a:srgbClr val="2C70AC"/>
                </a:solidFill>
              </a:defRPr>
            </a:lvl1pPr>
          </a:lstStyle>
          <a:p>
            <a:r>
              <a:rPr lang="en-US" altLang="en-US" dirty="0"/>
              <a:t>Click to edit Master title style</a:t>
            </a:r>
            <a:endParaRPr lang="en-US" dirty="0"/>
          </a:p>
        </p:txBody>
      </p:sp>
      <p:sp>
        <p:nvSpPr>
          <p:cNvPr id="6" name="Slide Number Placeholder 5">
            <a:extLst>
              <a:ext uri="{FF2B5EF4-FFF2-40B4-BE49-F238E27FC236}"/>
            </a:extLst>
          </p:cNvPr>
          <p:cNvSpPr>
            <a:spLocks noGrp="1"/>
          </p:cNvSpPr>
          <p:nvPr>
            <p:ph type="sldNum" sz="quarter" idx="10"/>
          </p:nvPr>
        </p:nvSpPr>
        <p:spPr/>
        <p:txBody>
          <a:bodyPr/>
          <a:lstStyle>
            <a:lvl1pPr>
              <a:defRPr smtClean="0">
                <a:solidFill>
                  <a:schemeClr val="bg1"/>
                </a:solidFill>
              </a:defRPr>
            </a:lvl1pPr>
          </a:lstStyle>
          <a:p>
            <a:pPr>
              <a:defRPr/>
            </a:pPr>
            <a:fld id="{3C8C4097-685A-4B71-B4C1-3FC20B604982}" type="slidenum">
              <a:rPr lang="en-US" altLang="en-US"/>
              <a:pPr>
                <a:defRPr/>
              </a:pPr>
              <a:t>‹nr.›</a:t>
            </a:fld>
            <a:endParaRPr lang="en-US" altLang="en-US"/>
          </a:p>
        </p:txBody>
      </p:sp>
    </p:spTree>
    <p:extLst>
      <p:ext uri="{BB962C8B-B14F-4D97-AF65-F5344CB8AC3E}">
        <p14:creationId xmlns:p14="http://schemas.microsoft.com/office/powerpoint/2010/main" val="2557362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Column Content">
    <p:spTree>
      <p:nvGrpSpPr>
        <p:cNvPr id="1" name=""/>
        <p:cNvGrpSpPr/>
        <p:nvPr/>
      </p:nvGrpSpPr>
      <p:grpSpPr>
        <a:xfrm>
          <a:off x="0" y="0"/>
          <a:ext cx="0" cy="0"/>
          <a:chOff x="0" y="0"/>
          <a:chExt cx="0" cy="0"/>
        </a:xfrm>
      </p:grpSpPr>
      <p:cxnSp>
        <p:nvCxnSpPr>
          <p:cNvPr id="5"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93184" y="1381125"/>
            <a:ext cx="5526616" cy="4351339"/>
          </a:xfrm>
        </p:spPr>
        <p:txBody>
          <a:bodyPr/>
          <a:lstStyle>
            <a:lvl1pPr marL="306831" marR="0" indent="-306831" algn="l" defTabSz="913572" rtl="0" eaLnBrk="1" fontAlgn="auto" latinLnBrk="0" hangingPunct="1">
              <a:lnSpc>
                <a:spcPct val="90000"/>
              </a:lnSpc>
              <a:spcBef>
                <a:spcPts val="400"/>
              </a:spcBef>
              <a:spcAft>
                <a:spcPts val="0"/>
              </a:spcAft>
              <a:buClrTx/>
              <a:buSzTx/>
              <a:buFont typeface="Arial"/>
              <a:buChar char="•"/>
              <a:tabLst/>
              <a:defRPr/>
            </a:lvl1pPr>
            <a:lvl2pPr marL="615775" marR="0" indent="-308947" algn="l" defTabSz="913572" rtl="0" eaLnBrk="1" fontAlgn="auto" latinLnBrk="0" hangingPunct="1">
              <a:lnSpc>
                <a:spcPct val="90000"/>
              </a:lnSpc>
              <a:spcBef>
                <a:spcPts val="400"/>
              </a:spcBef>
              <a:spcAft>
                <a:spcPts val="0"/>
              </a:spcAft>
              <a:buClrTx/>
              <a:buSzTx/>
              <a:buFont typeface="Arial" panose="020B0604020202020204" pitchFamily="34" charset="0"/>
              <a:buChar char="–"/>
              <a:tabLst/>
              <a:defRPr/>
            </a:lvl2pPr>
            <a:lvl3pPr marL="912035" marR="0" indent="-296247" algn="l" defTabSz="913572" rtl="0" eaLnBrk="1" fontAlgn="auto" latinLnBrk="0" hangingPunct="1">
              <a:lnSpc>
                <a:spcPct val="90000"/>
              </a:lnSpc>
              <a:spcBef>
                <a:spcPts val="400"/>
              </a:spcBef>
              <a:spcAft>
                <a:spcPts val="0"/>
              </a:spcAft>
              <a:buClrTx/>
              <a:buSzTx/>
              <a:buFont typeface="Wingdings" panose="05000000000000000000" pitchFamily="2" charset="2"/>
              <a:buChar char="§"/>
              <a:tabLst/>
              <a:defRPr/>
            </a:lvl3pPr>
            <a:lvl4pPr marL="1218870" marR="0" indent="-306831" algn="l" defTabSz="913572" rtl="0" eaLnBrk="1" fontAlgn="auto" latinLnBrk="0" hangingPunct="1">
              <a:lnSpc>
                <a:spcPct val="90000"/>
              </a:lnSpc>
              <a:spcBef>
                <a:spcPts val="400"/>
              </a:spcBef>
              <a:spcAft>
                <a:spcPts val="0"/>
              </a:spcAft>
              <a:buClrTx/>
              <a:buSzTx/>
              <a:buFont typeface="Arial"/>
              <a:buChar char="•"/>
              <a:tabLst/>
              <a:defRPr/>
            </a:lvl4pPr>
            <a:lvl5pPr marL="1525699" marR="0" indent="-306831" algn="l" defTabSz="913572" rtl="0" eaLnBrk="1" fontAlgn="auto" latinLnBrk="0" hangingPunct="1">
              <a:lnSpc>
                <a:spcPct val="90000"/>
              </a:lnSpc>
              <a:spcBef>
                <a:spcPts val="400"/>
              </a:spcBef>
              <a:spcAft>
                <a:spcPts val="0"/>
              </a:spcAft>
              <a:buClrTx/>
              <a:buSzTx/>
              <a:buFont typeface="Arial"/>
              <a:buChar char="•"/>
              <a:tabLst/>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6172201" y="1381125"/>
            <a:ext cx="5556251" cy="4351339"/>
          </a:xfrm>
        </p:spPr>
        <p:txBody>
          <a:bodyPr/>
          <a:lstStyle>
            <a:lvl1pPr marL="306831" marR="0" indent="-306831" algn="l" defTabSz="913572" rtl="0" eaLnBrk="1" fontAlgn="auto" latinLnBrk="0" hangingPunct="1">
              <a:lnSpc>
                <a:spcPct val="90000"/>
              </a:lnSpc>
              <a:spcBef>
                <a:spcPts val="400"/>
              </a:spcBef>
              <a:spcAft>
                <a:spcPts val="0"/>
              </a:spcAft>
              <a:buClrTx/>
              <a:buSzTx/>
              <a:buFont typeface="Arial"/>
              <a:buChar char="•"/>
              <a:tabLst/>
              <a:defRPr/>
            </a:lvl1pPr>
            <a:lvl2pPr marL="615775" marR="0" indent="-308947" algn="l" defTabSz="913572" rtl="0" eaLnBrk="1" fontAlgn="auto" latinLnBrk="0" hangingPunct="1">
              <a:lnSpc>
                <a:spcPct val="90000"/>
              </a:lnSpc>
              <a:spcBef>
                <a:spcPts val="400"/>
              </a:spcBef>
              <a:spcAft>
                <a:spcPts val="0"/>
              </a:spcAft>
              <a:buClrTx/>
              <a:buSzTx/>
              <a:buFont typeface="Arial" panose="020B0604020202020204" pitchFamily="34" charset="0"/>
              <a:buChar char="–"/>
              <a:tabLst/>
              <a:defRPr/>
            </a:lvl2pPr>
            <a:lvl3pPr marL="912035" marR="0" indent="-296247" algn="l" defTabSz="913572" rtl="0" eaLnBrk="1" fontAlgn="auto" latinLnBrk="0" hangingPunct="1">
              <a:lnSpc>
                <a:spcPct val="90000"/>
              </a:lnSpc>
              <a:spcBef>
                <a:spcPts val="400"/>
              </a:spcBef>
              <a:spcAft>
                <a:spcPts val="0"/>
              </a:spcAft>
              <a:buClrTx/>
              <a:buSzTx/>
              <a:buFont typeface="Wingdings" panose="05000000000000000000" pitchFamily="2" charset="2"/>
              <a:buChar char="§"/>
              <a:tabLst/>
              <a:defRPr/>
            </a:lvl3pPr>
            <a:lvl4pPr marL="1218870" marR="0" indent="-306831" algn="l" defTabSz="913572" rtl="0" eaLnBrk="1" fontAlgn="auto" latinLnBrk="0" hangingPunct="1">
              <a:lnSpc>
                <a:spcPct val="90000"/>
              </a:lnSpc>
              <a:spcBef>
                <a:spcPts val="400"/>
              </a:spcBef>
              <a:spcAft>
                <a:spcPts val="0"/>
              </a:spcAft>
              <a:buClrTx/>
              <a:buSzTx/>
              <a:buFont typeface="Arial"/>
              <a:buChar char="•"/>
              <a:tabLst/>
              <a:defRPr/>
            </a:lvl4pPr>
            <a:lvl5pPr marL="1525699" marR="0" indent="-306831" algn="l" defTabSz="913572" rtl="0" eaLnBrk="1" fontAlgn="auto" latinLnBrk="0" hangingPunct="1">
              <a:lnSpc>
                <a:spcPct val="90000"/>
              </a:lnSpc>
              <a:spcBef>
                <a:spcPts val="400"/>
              </a:spcBef>
              <a:spcAft>
                <a:spcPts val="0"/>
              </a:spcAft>
              <a:buClrTx/>
              <a:buSzTx/>
              <a:buFont typeface="Arial"/>
              <a:buChar char="•"/>
              <a:tabLst/>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7" name="Slide Number Placeholder 5">
            <a:extLst>
              <a:ext uri="{FF2B5EF4-FFF2-40B4-BE49-F238E27FC236}"/>
            </a:extLst>
          </p:cNvPr>
          <p:cNvSpPr>
            <a:spLocks noGrp="1"/>
          </p:cNvSpPr>
          <p:nvPr>
            <p:ph type="sldNum" sz="quarter" idx="10"/>
          </p:nvPr>
        </p:nvSpPr>
        <p:spPr/>
        <p:txBody>
          <a:bodyPr/>
          <a:lstStyle>
            <a:lvl1pPr>
              <a:defRPr smtClean="0"/>
            </a:lvl1pPr>
          </a:lstStyle>
          <a:p>
            <a:pPr>
              <a:defRPr/>
            </a:pPr>
            <a:fld id="{0485C40D-22B1-4C58-AB0E-B8D6C6721845}" type="slidenum">
              <a:rPr lang="en-US" altLang="en-US"/>
              <a:pPr>
                <a:defRPr/>
              </a:pPr>
              <a:t>‹nr.›</a:t>
            </a:fld>
            <a:endParaRPr lang="en-US" altLang="en-US"/>
          </a:p>
        </p:txBody>
      </p:sp>
    </p:spTree>
    <p:extLst>
      <p:ext uri="{BB962C8B-B14F-4D97-AF65-F5344CB8AC3E}">
        <p14:creationId xmlns:p14="http://schemas.microsoft.com/office/powerpoint/2010/main" val="293079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8"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5" name="Slide Number Placeholder 5">
            <a:extLst>
              <a:ext uri="{FF2B5EF4-FFF2-40B4-BE49-F238E27FC236}"/>
            </a:extLst>
          </p:cNvPr>
          <p:cNvSpPr>
            <a:spLocks noGrp="1"/>
          </p:cNvSpPr>
          <p:nvPr>
            <p:ph type="sldNum" sz="quarter" idx="10"/>
          </p:nvPr>
        </p:nvSpPr>
        <p:spPr/>
        <p:txBody>
          <a:bodyPr/>
          <a:lstStyle>
            <a:lvl1pPr>
              <a:defRPr smtClean="0"/>
            </a:lvl1pPr>
          </a:lstStyle>
          <a:p>
            <a:pPr>
              <a:defRPr/>
            </a:pPr>
            <a:fld id="{DD7C1DAD-2D9D-4B25-AAB9-4FDCA1EB07B7}" type="slidenum">
              <a:rPr lang="en-US" altLang="en-US"/>
              <a:pPr>
                <a:defRPr/>
              </a:pPr>
              <a:t>‹nr.›</a:t>
            </a:fld>
            <a:endParaRPr lang="en-US" altLang="en-US"/>
          </a:p>
        </p:txBody>
      </p:sp>
    </p:spTree>
    <p:extLst>
      <p:ext uri="{BB962C8B-B14F-4D97-AF65-F5344CB8AC3E}">
        <p14:creationId xmlns:p14="http://schemas.microsoft.com/office/powerpoint/2010/main" val="2674251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pic>
        <p:nvPicPr>
          <p:cNvPr id="2"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extLst>
          </p:cNvPr>
          <p:cNvSpPr>
            <a:spLocks noGrp="1"/>
          </p:cNvSpPr>
          <p:nvPr>
            <p:ph type="sldNum" sz="quarter" idx="10"/>
          </p:nvPr>
        </p:nvSpPr>
        <p:spPr/>
        <p:txBody>
          <a:bodyPr/>
          <a:lstStyle>
            <a:lvl1pPr>
              <a:defRPr smtClean="0"/>
            </a:lvl1pPr>
          </a:lstStyle>
          <a:p>
            <a:pPr>
              <a:defRPr/>
            </a:pPr>
            <a:fld id="{84077C1C-5AEE-442D-AB02-1CC44BC0817E}" type="slidenum">
              <a:rPr lang="en-US" altLang="en-US"/>
              <a:pPr>
                <a:defRPr/>
              </a:pPr>
              <a:t>‹nr.›</a:t>
            </a:fld>
            <a:endParaRPr lang="en-US" altLang="en-US"/>
          </a:p>
        </p:txBody>
      </p:sp>
    </p:spTree>
    <p:extLst>
      <p:ext uri="{BB962C8B-B14F-4D97-AF65-F5344CB8AC3E}">
        <p14:creationId xmlns:p14="http://schemas.microsoft.com/office/powerpoint/2010/main" val="197740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and Left-Hand Callout">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0" y="1206500"/>
            <a:ext cx="3727450" cy="5651500"/>
          </a:xfrm>
          <a:prstGeom prst="rect">
            <a:avLst/>
          </a:prstGeom>
          <a:gradFill flip="none" rotWithShape="1">
            <a:gsLst>
              <a:gs pos="30000">
                <a:schemeClr val="bg1">
                  <a:alpha val="38000"/>
                </a:schemeClr>
              </a:gs>
              <a:gs pos="62000">
                <a:schemeClr val="bg1">
                  <a:lumMod val="85000"/>
                  <a:alpha val="38000"/>
                </a:schemeClr>
              </a:gs>
              <a:gs pos="100000">
                <a:schemeClr val="bg1">
                  <a:lumMod val="75000"/>
                  <a:alpha val="38000"/>
                </a:schemeClr>
              </a:gs>
            </a:gsLst>
            <a:lin ang="18900000" scaled="0"/>
            <a:tileRect/>
          </a:gradFill>
          <a:ln>
            <a:noFill/>
          </a:ln>
        </p:spPr>
        <p:style>
          <a:lnRef idx="1">
            <a:schemeClr val="accent1"/>
          </a:lnRef>
          <a:fillRef idx="3">
            <a:schemeClr val="accent1"/>
          </a:fillRef>
          <a:effectRef idx="2">
            <a:schemeClr val="accent1"/>
          </a:effectRef>
          <a:fontRef idx="minor">
            <a:schemeClr val="lt1"/>
          </a:fontRef>
        </p:style>
        <p:txBody>
          <a:bodyPr lIns="91360" tIns="45687" rIns="91360" bIns="45687" anchor="ctr"/>
          <a:lstStyle/>
          <a:p>
            <a:pPr algn="ctr" defTabSz="914150" eaLnBrk="1" hangingPunct="1">
              <a:defRPr/>
            </a:pPr>
            <a:endParaRPr lang="en-US" altLang="en-US" sz="1733">
              <a:solidFill>
                <a:srgbClr val="FFFFFF"/>
              </a:solidFill>
              <a:cs typeface="Arial" panose="020B0604020202020204" pitchFamily="34" charset="0"/>
            </a:endParaRPr>
          </a:p>
        </p:txBody>
      </p: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012616" y="1415596"/>
            <a:ext cx="7342773" cy="4445456"/>
          </a:xfrm>
        </p:spPr>
        <p:txBody>
          <a:bodyPr/>
          <a:lstStyle>
            <a:lvl1pPr>
              <a:defRPr sz="2400"/>
            </a:lvl1pPr>
            <a:lvl2pPr>
              <a:defRPr sz="1867"/>
            </a:lvl2pPr>
            <a:lvl3pPr>
              <a:defRPr sz="1867"/>
            </a:lvl3pPr>
            <a:lvl4pPr>
              <a:defRPr sz="1867"/>
            </a:lvl4pPr>
            <a:lvl5pPr>
              <a:defRPr sz="1867"/>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3185" y="1415148"/>
            <a:ext cx="3234139" cy="4453845"/>
          </a:xfrm>
        </p:spPr>
        <p:txBody>
          <a:bodyPr>
            <a:normAutofit/>
          </a:bodyPr>
          <a:lstStyle>
            <a:lvl1pPr marL="0" indent="0">
              <a:buNone/>
              <a:defRPr sz="3200" i="1">
                <a:solidFill>
                  <a:schemeClr val="bg1">
                    <a:lumMod val="50000"/>
                  </a:schemeClr>
                </a:solidFill>
              </a:defRPr>
            </a:lvl1pPr>
            <a:lvl2pPr marL="456779" indent="0">
              <a:buNone/>
              <a:defRPr sz="1467"/>
            </a:lvl2pPr>
            <a:lvl3pPr marL="913572" indent="0">
              <a:buNone/>
              <a:defRPr sz="1200"/>
            </a:lvl3pPr>
            <a:lvl4pPr marL="1370354" indent="0">
              <a:buNone/>
              <a:defRPr sz="1067"/>
            </a:lvl4pPr>
            <a:lvl5pPr marL="1827141" indent="0">
              <a:buNone/>
              <a:defRPr sz="1067"/>
            </a:lvl5pPr>
            <a:lvl6pPr marL="2283934" indent="0">
              <a:buNone/>
              <a:defRPr sz="1067"/>
            </a:lvl6pPr>
            <a:lvl7pPr marL="2740710" indent="0">
              <a:buNone/>
              <a:defRPr sz="1067"/>
            </a:lvl7pPr>
            <a:lvl8pPr marL="3197489" indent="0">
              <a:buNone/>
              <a:defRPr sz="1067"/>
            </a:lvl8pPr>
            <a:lvl9pPr marL="3654267" indent="0">
              <a:buNone/>
              <a:defRPr sz="1067"/>
            </a:lvl9pPr>
          </a:lstStyle>
          <a:p>
            <a:pPr lvl="0"/>
            <a:r>
              <a:rPr lang="en-US" dirty="0"/>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8" name="Slide Number Placeholder 6">
            <a:extLst>
              <a:ext uri="{FF2B5EF4-FFF2-40B4-BE49-F238E27FC236}"/>
            </a:extLst>
          </p:cNvPr>
          <p:cNvSpPr>
            <a:spLocks noGrp="1"/>
          </p:cNvSpPr>
          <p:nvPr>
            <p:ph type="sldNum" sz="quarter" idx="10"/>
          </p:nvPr>
        </p:nvSpPr>
        <p:spPr/>
        <p:txBody>
          <a:bodyPr/>
          <a:lstStyle>
            <a:lvl1pPr>
              <a:defRPr smtClean="0"/>
            </a:lvl1pPr>
          </a:lstStyle>
          <a:p>
            <a:pPr>
              <a:defRPr/>
            </a:pPr>
            <a:fld id="{64BA19CE-B6B0-4498-9855-392A20933C4E}" type="slidenum">
              <a:rPr lang="en-US" altLang="en-US"/>
              <a:pPr>
                <a:defRPr/>
              </a:pPr>
              <a:t>‹nr.›</a:t>
            </a:fld>
            <a:endParaRPr lang="en-US" altLang="en-US"/>
          </a:p>
        </p:txBody>
      </p:sp>
    </p:spTree>
    <p:extLst>
      <p:ext uri="{BB962C8B-B14F-4D97-AF65-F5344CB8AC3E}">
        <p14:creationId xmlns:p14="http://schemas.microsoft.com/office/powerpoint/2010/main" val="18154981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and Right-Hand Callout">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8066088" y="1206500"/>
            <a:ext cx="4125912" cy="5651500"/>
          </a:xfrm>
          <a:prstGeom prst="rect">
            <a:avLst/>
          </a:prstGeom>
          <a:gradFill flip="none" rotWithShape="1">
            <a:gsLst>
              <a:gs pos="30000">
                <a:schemeClr val="bg1">
                  <a:alpha val="38000"/>
                </a:schemeClr>
              </a:gs>
              <a:gs pos="62000">
                <a:schemeClr val="bg1">
                  <a:lumMod val="85000"/>
                  <a:alpha val="38000"/>
                </a:schemeClr>
              </a:gs>
              <a:gs pos="100000">
                <a:schemeClr val="bg1">
                  <a:lumMod val="75000"/>
                  <a:alpha val="38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lIns="91360" tIns="45687" rIns="91360" bIns="45687" anchor="ctr"/>
          <a:lstStyle/>
          <a:p>
            <a:pPr algn="ctr" defTabSz="914150" eaLnBrk="1" hangingPunct="1">
              <a:defRPr/>
            </a:pPr>
            <a:endParaRPr lang="en-US" altLang="en-US" sz="1733">
              <a:solidFill>
                <a:srgbClr val="FFFFFF"/>
              </a:solidFill>
              <a:cs typeface="Arial" panose="020B0604020202020204" pitchFamily="34" charset="0"/>
            </a:endParaRPr>
          </a:p>
        </p:txBody>
      </p:sp>
      <p:pic>
        <p:nvPicPr>
          <p:cNvPr id="6"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93184" y="1415596"/>
            <a:ext cx="7573240" cy="4445456"/>
          </a:xfrm>
        </p:spPr>
        <p:txBody>
          <a:bodyPr/>
          <a:lstStyle>
            <a:lvl1pPr>
              <a:defRPr sz="2400"/>
            </a:lvl1pPr>
            <a:lvl2pPr>
              <a:defRPr sz="1867"/>
            </a:lvl2pPr>
            <a:lvl3pPr>
              <a:defRPr sz="1867"/>
            </a:lvl3pPr>
            <a:lvl4pPr>
              <a:defRPr sz="1867"/>
            </a:lvl4pPr>
            <a:lvl5pPr>
              <a:defRPr sz="1867"/>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63467" y="1415148"/>
            <a:ext cx="3464984" cy="4453845"/>
          </a:xfrm>
        </p:spPr>
        <p:txBody>
          <a:bodyPr>
            <a:normAutofit/>
          </a:bodyPr>
          <a:lstStyle>
            <a:lvl1pPr marL="0" indent="0">
              <a:buNone/>
              <a:defRPr sz="3200" i="1">
                <a:solidFill>
                  <a:schemeClr val="bg1">
                    <a:lumMod val="50000"/>
                  </a:schemeClr>
                </a:solidFill>
              </a:defRPr>
            </a:lvl1pPr>
            <a:lvl2pPr marL="456779" indent="0">
              <a:buNone/>
              <a:defRPr sz="1467"/>
            </a:lvl2pPr>
            <a:lvl3pPr marL="913572" indent="0">
              <a:buNone/>
              <a:defRPr sz="1200"/>
            </a:lvl3pPr>
            <a:lvl4pPr marL="1370354" indent="0">
              <a:buNone/>
              <a:defRPr sz="1067"/>
            </a:lvl4pPr>
            <a:lvl5pPr marL="1827141" indent="0">
              <a:buNone/>
              <a:defRPr sz="1067"/>
            </a:lvl5pPr>
            <a:lvl6pPr marL="2283934" indent="0">
              <a:buNone/>
              <a:defRPr sz="1067"/>
            </a:lvl6pPr>
            <a:lvl7pPr marL="2740710" indent="0">
              <a:buNone/>
              <a:defRPr sz="1067"/>
            </a:lvl7pPr>
            <a:lvl8pPr marL="3197489" indent="0">
              <a:buNone/>
              <a:defRPr sz="1067"/>
            </a:lvl8pPr>
            <a:lvl9pPr marL="3654267" indent="0">
              <a:buNone/>
              <a:defRPr sz="1067"/>
            </a:lvl9pPr>
          </a:lstStyle>
          <a:p>
            <a:pPr lvl="0"/>
            <a:r>
              <a:rPr lang="en-US" dirty="0"/>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rgbClr val="2C70AC"/>
                </a:solidFill>
              </a:defRPr>
            </a:lvl1pPr>
          </a:lstStyle>
          <a:p>
            <a:pPr lvl="0"/>
            <a:r>
              <a:rPr lang="en-US" altLang="en-US" dirty="0"/>
              <a:t>Click to edit Master title style</a:t>
            </a:r>
          </a:p>
        </p:txBody>
      </p:sp>
      <p:sp>
        <p:nvSpPr>
          <p:cNvPr id="8" name="Slide Number Placeholder 6">
            <a:extLst>
              <a:ext uri="{FF2B5EF4-FFF2-40B4-BE49-F238E27FC236}"/>
            </a:extLst>
          </p:cNvPr>
          <p:cNvSpPr>
            <a:spLocks noGrp="1"/>
          </p:cNvSpPr>
          <p:nvPr>
            <p:ph type="sldNum" sz="quarter" idx="10"/>
          </p:nvPr>
        </p:nvSpPr>
        <p:spPr/>
        <p:txBody>
          <a:bodyPr/>
          <a:lstStyle>
            <a:lvl1pPr>
              <a:defRPr smtClean="0"/>
            </a:lvl1pPr>
          </a:lstStyle>
          <a:p>
            <a:pPr>
              <a:defRPr/>
            </a:pPr>
            <a:fld id="{F308289A-B203-4D44-92E5-AA67FFA5D7E7}" type="slidenum">
              <a:rPr lang="en-US" altLang="en-US"/>
              <a:pPr>
                <a:defRPr/>
              </a:pPr>
              <a:t>‹nr.›</a:t>
            </a:fld>
            <a:endParaRPr lang="en-US" altLang="en-US"/>
          </a:p>
        </p:txBody>
      </p:sp>
    </p:spTree>
    <p:extLst>
      <p:ext uri="{BB962C8B-B14F-4D97-AF65-F5344CB8AC3E}">
        <p14:creationId xmlns:p14="http://schemas.microsoft.com/office/powerpoint/2010/main" val="203813107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0A5C8BBA-D6CF-4EE0-905F-EE2EB15DEA30}"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8D83146F-1275-4000-A1D8-A65D7E950CB2}" type="slidenum">
              <a:rPr lang="nl-NL" altLang="en-US"/>
              <a:pPr>
                <a:defRPr/>
              </a:pPr>
              <a:t>‹nr.›</a:t>
            </a:fld>
            <a:endParaRPr lang="nl-NL" altLang="en-US"/>
          </a:p>
        </p:txBody>
      </p:sp>
    </p:spTree>
    <p:extLst>
      <p:ext uri="{BB962C8B-B14F-4D97-AF65-F5344CB8AC3E}">
        <p14:creationId xmlns:p14="http://schemas.microsoft.com/office/powerpoint/2010/main" val="1109109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pic>
        <p:nvPicPr>
          <p:cNvPr id="5"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6215063"/>
            <a:ext cx="11572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
        <p:nvSpPr>
          <p:cNvPr id="3" name="Picture Placeholder 2"/>
          <p:cNvSpPr>
            <a:spLocks noGrp="1"/>
          </p:cNvSpPr>
          <p:nvPr>
            <p:ph type="pic" idx="1"/>
          </p:nvPr>
        </p:nvSpPr>
        <p:spPr>
          <a:xfrm>
            <a:off x="5183187" y="1352740"/>
            <a:ext cx="6405369" cy="4508315"/>
          </a:xfrm>
          <a:noFill/>
        </p:spPr>
        <p:txBody>
          <a:bodyPr rtlCol="0">
            <a:noAutofit/>
          </a:bodyPr>
          <a:lstStyle>
            <a:lvl1pPr marL="0" indent="0">
              <a:buNone/>
              <a:defRPr sz="3200"/>
            </a:lvl1pPr>
            <a:lvl2pPr marL="456779" indent="0">
              <a:buNone/>
              <a:defRPr sz="2800"/>
            </a:lvl2pPr>
            <a:lvl3pPr marL="913572" indent="0">
              <a:buNone/>
              <a:defRPr sz="2400"/>
            </a:lvl3pPr>
            <a:lvl4pPr marL="1370354" indent="0">
              <a:buNone/>
              <a:defRPr sz="2000"/>
            </a:lvl4pPr>
            <a:lvl5pPr marL="1827141" indent="0">
              <a:buNone/>
              <a:defRPr sz="2000"/>
            </a:lvl5pPr>
            <a:lvl6pPr marL="2283934" indent="0">
              <a:buNone/>
              <a:defRPr sz="2000"/>
            </a:lvl6pPr>
            <a:lvl7pPr marL="2740710" indent="0">
              <a:buNone/>
              <a:defRPr sz="2000"/>
            </a:lvl7pPr>
            <a:lvl8pPr marL="3197489" indent="0">
              <a:buNone/>
              <a:defRPr sz="2000"/>
            </a:lvl8pPr>
            <a:lvl9pPr marL="365426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93192" y="1352739"/>
            <a:ext cx="4278841" cy="4516252"/>
          </a:xfrm>
        </p:spPr>
        <p:txBody>
          <a:bodyPr/>
          <a:lstStyle>
            <a:lvl1pPr marL="0" indent="0">
              <a:buNone/>
              <a:defRPr sz="2400"/>
            </a:lvl1pPr>
            <a:lvl2pPr marL="456779" indent="0">
              <a:buNone/>
              <a:defRPr sz="1467"/>
            </a:lvl2pPr>
            <a:lvl3pPr marL="913572" indent="0">
              <a:buNone/>
              <a:defRPr sz="1200"/>
            </a:lvl3pPr>
            <a:lvl4pPr marL="1370354" indent="0">
              <a:buNone/>
              <a:defRPr sz="1067"/>
            </a:lvl4pPr>
            <a:lvl5pPr marL="1827141" indent="0">
              <a:buNone/>
              <a:defRPr sz="1067"/>
            </a:lvl5pPr>
            <a:lvl6pPr marL="2283934" indent="0">
              <a:buNone/>
              <a:defRPr sz="1067"/>
            </a:lvl6pPr>
            <a:lvl7pPr marL="2740710" indent="0">
              <a:buNone/>
              <a:defRPr sz="1067"/>
            </a:lvl7pPr>
            <a:lvl8pPr marL="3197489" indent="0">
              <a:buNone/>
              <a:defRPr sz="1067"/>
            </a:lvl8pPr>
            <a:lvl9pPr marL="3654267" indent="0">
              <a:buNone/>
              <a:defRPr sz="1067"/>
            </a:lvl9pPr>
          </a:lstStyle>
          <a:p>
            <a:pPr lvl="0"/>
            <a:r>
              <a:rPr lang="en-US"/>
              <a:t>Edit Master text styles</a:t>
            </a:r>
          </a:p>
        </p:txBody>
      </p:sp>
      <p:sp>
        <p:nvSpPr>
          <p:cNvPr id="9" name="Rectangle 2"/>
          <p:cNvSpPr>
            <a:spLocks noGrp="1" noChangeArrowheads="1"/>
          </p:cNvSpPr>
          <p:nvPr>
            <p:ph type="title"/>
          </p:nvPr>
        </p:nvSpPr>
        <p:spPr bwMode="auto">
          <a:xfrm>
            <a:off x="493185" y="327780"/>
            <a:ext cx="11235267" cy="78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2C70AC"/>
                </a:solidFill>
              </a:defRPr>
            </a:lvl1pPr>
          </a:lstStyle>
          <a:p>
            <a:pPr lvl="0"/>
            <a:r>
              <a:rPr lang="en-US" altLang="en-US" dirty="0"/>
              <a:t>Click to edit Master title style</a:t>
            </a:r>
          </a:p>
        </p:txBody>
      </p:sp>
      <p:sp>
        <p:nvSpPr>
          <p:cNvPr id="7" name="Slide Number Placeholder 5">
            <a:extLst>
              <a:ext uri="{FF2B5EF4-FFF2-40B4-BE49-F238E27FC236}"/>
            </a:extLst>
          </p:cNvPr>
          <p:cNvSpPr>
            <a:spLocks noGrp="1"/>
          </p:cNvSpPr>
          <p:nvPr>
            <p:ph type="sldNum" sz="quarter" idx="10"/>
          </p:nvPr>
        </p:nvSpPr>
        <p:spPr/>
        <p:txBody>
          <a:bodyPr/>
          <a:lstStyle>
            <a:lvl1pPr>
              <a:defRPr smtClean="0"/>
            </a:lvl1pPr>
          </a:lstStyle>
          <a:p>
            <a:pPr>
              <a:defRPr/>
            </a:pPr>
            <a:fld id="{AB6F0DD0-C19A-4F6D-BB07-20AF5C427936}" type="slidenum">
              <a:rPr lang="en-US" altLang="en-US"/>
              <a:pPr>
                <a:defRPr/>
              </a:pPr>
              <a:t>‹nr.›</a:t>
            </a:fld>
            <a:endParaRPr lang="en-US" altLang="en-US"/>
          </a:p>
        </p:txBody>
      </p:sp>
    </p:spTree>
    <p:extLst>
      <p:ext uri="{BB962C8B-B14F-4D97-AF65-F5344CB8AC3E}">
        <p14:creationId xmlns:p14="http://schemas.microsoft.com/office/powerpoint/2010/main" val="3807832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B3983A34-B996-4052-A2A6-8E5F5D3B0015}"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9AA79CE2-1CD5-4C08-83C2-104397985E57}" type="slidenum">
              <a:rPr lang="nl-NL" altLang="en-US"/>
              <a:pPr>
                <a:defRPr/>
              </a:pPr>
              <a:t>‹nr.›</a:t>
            </a:fld>
            <a:endParaRPr lang="nl-NL" altLang="en-US"/>
          </a:p>
        </p:txBody>
      </p:sp>
    </p:spTree>
    <p:extLst>
      <p:ext uri="{BB962C8B-B14F-4D97-AF65-F5344CB8AC3E}">
        <p14:creationId xmlns:p14="http://schemas.microsoft.com/office/powerpoint/2010/main" val="2642473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inhoud 2">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A528DD0F-153F-47F2-A0BB-748C5712B8CE}"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67E3E82B-7C24-4471-88B6-CCEC791D8769}" type="slidenum">
              <a:rPr lang="nl-NL" altLang="en-US"/>
              <a:pPr>
                <a:defRPr/>
              </a:pPr>
              <a:t>‹nr.›</a:t>
            </a:fld>
            <a:endParaRPr lang="nl-NL" altLang="en-US"/>
          </a:p>
        </p:txBody>
      </p:sp>
    </p:spTree>
    <p:extLst>
      <p:ext uri="{BB962C8B-B14F-4D97-AF65-F5344CB8AC3E}">
        <p14:creationId xmlns:p14="http://schemas.microsoft.com/office/powerpoint/2010/main" val="19070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3AF5D342-99B9-4AB9-A780-D3CE9BBD4548}"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E3E1EFF-0F32-4CF0-B4D1-91EAEDEFEC97}" type="slidenum">
              <a:rPr lang="nl-NL" altLang="en-US"/>
              <a:pPr>
                <a:defRPr/>
              </a:pPr>
              <a:t>‹nr.›</a:t>
            </a:fld>
            <a:endParaRPr lang="nl-NL" altLang="en-US"/>
          </a:p>
        </p:txBody>
      </p:sp>
    </p:spTree>
    <p:extLst>
      <p:ext uri="{BB962C8B-B14F-4D97-AF65-F5344CB8AC3E}">
        <p14:creationId xmlns:p14="http://schemas.microsoft.com/office/powerpoint/2010/main" val="1346183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inhoud 2">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4A6EEF2A-471E-467B-96BB-699E00DBD2AB}"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99FD322B-87BA-4775-B973-135001BC6D3A}" type="slidenum">
              <a:rPr lang="nl-NL" altLang="en-US"/>
              <a:pPr>
                <a:defRPr/>
              </a:pPr>
              <a:t>‹nr.›</a:t>
            </a:fld>
            <a:endParaRPr lang="nl-NL" altLang="en-US"/>
          </a:p>
        </p:txBody>
      </p:sp>
    </p:spTree>
    <p:extLst>
      <p:ext uri="{BB962C8B-B14F-4D97-AF65-F5344CB8AC3E}">
        <p14:creationId xmlns:p14="http://schemas.microsoft.com/office/powerpoint/2010/main" val="2247755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3">
            <a:extLst>
              <a:ext uri="{FF2B5EF4-FFF2-40B4-BE49-F238E27FC236}"/>
            </a:extLst>
          </p:cNvPr>
          <p:cNvSpPr>
            <a:spLocks noGrp="1"/>
          </p:cNvSpPr>
          <p:nvPr>
            <p:ph type="dt" sz="half" idx="10"/>
          </p:nvPr>
        </p:nvSpPr>
        <p:spPr/>
        <p:txBody>
          <a:bodyPr/>
          <a:lstStyle>
            <a:lvl1pPr>
              <a:defRPr/>
            </a:lvl1pPr>
          </a:lstStyle>
          <a:p>
            <a:pPr>
              <a:defRPr/>
            </a:pPr>
            <a:fld id="{BBAA08E0-780B-46F3-8149-1937F8CC0448}" type="datetimeFigureOut">
              <a:rPr lang="nl-NL"/>
              <a:pPr>
                <a:defRPr/>
              </a:pPr>
              <a:t>14-5-2019</a:t>
            </a:fld>
            <a:endParaRPr lang="nl-NL"/>
          </a:p>
        </p:txBody>
      </p:sp>
      <p:sp>
        <p:nvSpPr>
          <p:cNvPr id="8"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DC9F1FA1-2EFA-4290-B5C5-AB499C1CBD12}" type="slidenum">
              <a:rPr lang="nl-NL" altLang="en-US"/>
              <a:pPr>
                <a:defRPr/>
              </a:pPr>
              <a:t>‹nr.›</a:t>
            </a:fld>
            <a:endParaRPr lang="nl-NL" altLang="en-US"/>
          </a:p>
        </p:txBody>
      </p:sp>
    </p:spTree>
    <p:extLst>
      <p:ext uri="{BB962C8B-B14F-4D97-AF65-F5344CB8AC3E}">
        <p14:creationId xmlns:p14="http://schemas.microsoft.com/office/powerpoint/2010/main" val="444768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extLst>
          </p:cNvPr>
          <p:cNvSpPr>
            <a:spLocks noGrp="1"/>
          </p:cNvSpPr>
          <p:nvPr>
            <p:ph type="dt" sz="half" idx="10"/>
          </p:nvPr>
        </p:nvSpPr>
        <p:spPr/>
        <p:txBody>
          <a:bodyPr/>
          <a:lstStyle>
            <a:lvl1pPr>
              <a:defRPr/>
            </a:lvl1pPr>
          </a:lstStyle>
          <a:p>
            <a:pPr>
              <a:defRPr/>
            </a:pPr>
            <a:fld id="{7A4D16DF-79EF-48C8-BFF3-F590EAF62D12}" type="datetimeFigureOut">
              <a:rPr lang="nl-NL"/>
              <a:pPr>
                <a:defRPr/>
              </a:pPr>
              <a:t>14-5-2019</a:t>
            </a:fld>
            <a:endParaRPr lang="nl-NL"/>
          </a:p>
        </p:txBody>
      </p:sp>
      <p:sp>
        <p:nvSpPr>
          <p:cNvPr id="4"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B99528C3-A49B-4447-A245-545591523862}" type="slidenum">
              <a:rPr lang="nl-NL" altLang="en-US"/>
              <a:pPr>
                <a:defRPr/>
              </a:pPr>
              <a:t>‹nr.›</a:t>
            </a:fld>
            <a:endParaRPr lang="nl-NL" altLang="en-US"/>
          </a:p>
        </p:txBody>
      </p:sp>
    </p:spTree>
    <p:extLst>
      <p:ext uri="{BB962C8B-B14F-4D97-AF65-F5344CB8AC3E}">
        <p14:creationId xmlns:p14="http://schemas.microsoft.com/office/powerpoint/2010/main" val="141409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extLst>
          </p:cNvPr>
          <p:cNvSpPr>
            <a:spLocks noGrp="1"/>
          </p:cNvSpPr>
          <p:nvPr>
            <p:ph type="dt" sz="half" idx="10"/>
          </p:nvPr>
        </p:nvSpPr>
        <p:spPr/>
        <p:txBody>
          <a:bodyPr/>
          <a:lstStyle>
            <a:lvl1pPr>
              <a:defRPr/>
            </a:lvl1pPr>
          </a:lstStyle>
          <a:p>
            <a:pPr>
              <a:defRPr/>
            </a:pPr>
            <a:fld id="{A30F5AC1-AD78-481B-89B0-64FE14CA5DDC}" type="datetimeFigureOut">
              <a:rPr lang="nl-NL"/>
              <a:pPr>
                <a:defRPr/>
              </a:pPr>
              <a:t>14-5-2019</a:t>
            </a:fld>
            <a:endParaRPr lang="nl-NL"/>
          </a:p>
        </p:txBody>
      </p:sp>
      <p:sp>
        <p:nvSpPr>
          <p:cNvPr id="3"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4C8E2813-DC65-4FFE-9F6B-4D7B370EA6F4}" type="slidenum">
              <a:rPr lang="nl-NL" altLang="en-US"/>
              <a:pPr>
                <a:defRPr/>
              </a:pPr>
              <a:t>‹nr.›</a:t>
            </a:fld>
            <a:endParaRPr lang="nl-NL" altLang="en-US"/>
          </a:p>
        </p:txBody>
      </p:sp>
    </p:spTree>
    <p:extLst>
      <p:ext uri="{BB962C8B-B14F-4D97-AF65-F5344CB8AC3E}">
        <p14:creationId xmlns:p14="http://schemas.microsoft.com/office/powerpoint/2010/main" val="404496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AD0D48BC-BA87-491C-92CC-43187169FF0F}"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467B5616-EAAF-444A-B48D-559D8A0E9CDC}" type="slidenum">
              <a:rPr lang="nl-NL" altLang="en-US"/>
              <a:pPr>
                <a:defRPr/>
              </a:pPr>
              <a:t>‹nr.›</a:t>
            </a:fld>
            <a:endParaRPr lang="nl-NL" altLang="en-US"/>
          </a:p>
        </p:txBody>
      </p:sp>
    </p:spTree>
    <p:extLst>
      <p:ext uri="{BB962C8B-B14F-4D97-AF65-F5344CB8AC3E}">
        <p14:creationId xmlns:p14="http://schemas.microsoft.com/office/powerpoint/2010/main" val="935840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45563739-F347-47A4-BB68-278C9B91D91A}"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A282BE3-202D-4BB2-B2F1-D8D613DC5DEE}" type="slidenum">
              <a:rPr lang="nl-NL" altLang="en-US"/>
              <a:pPr>
                <a:defRPr/>
              </a:pPr>
              <a:t>‹nr.›</a:t>
            </a:fld>
            <a:endParaRPr lang="nl-NL" altLang="en-US"/>
          </a:p>
        </p:txBody>
      </p:sp>
    </p:spTree>
    <p:extLst>
      <p:ext uri="{BB962C8B-B14F-4D97-AF65-F5344CB8AC3E}">
        <p14:creationId xmlns:p14="http://schemas.microsoft.com/office/powerpoint/2010/main" val="104148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97942352-5D15-48DA-A9DF-307B2861CC3F}"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D6D4A0FE-3119-4E34-BC65-7F6ACB16BD96}" type="slidenum">
              <a:rPr lang="nl-NL" altLang="en-US"/>
              <a:pPr>
                <a:defRPr/>
              </a:pPr>
              <a:t>‹nr.›</a:t>
            </a:fld>
            <a:endParaRPr lang="nl-NL" altLang="en-US"/>
          </a:p>
        </p:txBody>
      </p:sp>
    </p:spTree>
    <p:extLst>
      <p:ext uri="{BB962C8B-B14F-4D97-AF65-F5344CB8AC3E}">
        <p14:creationId xmlns:p14="http://schemas.microsoft.com/office/powerpoint/2010/main" val="983027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verticale tekst 2">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B3FCE8BD-1BC5-4297-8CD8-62586B1A216F}"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41F85532-A013-405E-8CD5-E1F8BF42E983}" type="slidenum">
              <a:rPr lang="nl-NL" altLang="en-US"/>
              <a:pPr>
                <a:defRPr/>
              </a:pPr>
              <a:t>‹nr.›</a:t>
            </a:fld>
            <a:endParaRPr lang="nl-NL" altLang="en-US"/>
          </a:p>
        </p:txBody>
      </p:sp>
    </p:spTree>
    <p:extLst>
      <p:ext uri="{BB962C8B-B14F-4D97-AF65-F5344CB8AC3E}">
        <p14:creationId xmlns:p14="http://schemas.microsoft.com/office/powerpoint/2010/main" val="2747244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9E326F11-DF57-491F-8F2B-870C511FD12A}"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D478F4B7-B940-4EB6-B7D2-5152A14B2CD2}" type="slidenum">
              <a:rPr lang="nl-NL" altLang="en-US"/>
              <a:pPr>
                <a:defRPr/>
              </a:pPr>
              <a:t>‹nr.›</a:t>
            </a:fld>
            <a:endParaRPr lang="nl-NL" altLang="en-US"/>
          </a:p>
        </p:txBody>
      </p:sp>
    </p:spTree>
    <p:extLst>
      <p:ext uri="{BB962C8B-B14F-4D97-AF65-F5344CB8AC3E}">
        <p14:creationId xmlns:p14="http://schemas.microsoft.com/office/powerpoint/2010/main" val="949971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6B27B086-9029-4F44-8A9E-5A54967538FB}"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79FE901F-9A71-4C58-BD20-D1EF19B626BB}" type="slidenum">
              <a:rPr lang="nl-NL" altLang="en-US"/>
              <a:pPr>
                <a:defRPr/>
              </a:pPr>
              <a:t>‹nr.›</a:t>
            </a:fld>
            <a:endParaRPr lang="nl-NL" altLang="en-US"/>
          </a:p>
        </p:txBody>
      </p:sp>
    </p:spTree>
    <p:extLst>
      <p:ext uri="{BB962C8B-B14F-4D97-AF65-F5344CB8AC3E}">
        <p14:creationId xmlns:p14="http://schemas.microsoft.com/office/powerpoint/2010/main" val="2431264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inhoud 2">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08361BAB-DD4F-4005-95D8-FA0061179BBE}"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99D77BA-7F0B-440D-9565-D3E72B7C4453}" type="slidenum">
              <a:rPr lang="nl-NL" altLang="en-US"/>
              <a:pPr>
                <a:defRPr/>
              </a:pPr>
              <a:t>‹nr.›</a:t>
            </a:fld>
            <a:endParaRPr lang="nl-NL" altLang="en-US"/>
          </a:p>
        </p:txBody>
      </p:sp>
    </p:spTree>
    <p:extLst>
      <p:ext uri="{BB962C8B-B14F-4D97-AF65-F5344CB8AC3E}">
        <p14:creationId xmlns:p14="http://schemas.microsoft.com/office/powerpoint/2010/main" val="153380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B1EBF4D8-8595-4991-9042-ABB139E35553}"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1E1F1619-52C8-4A11-BD87-A915A4613466}" type="slidenum">
              <a:rPr lang="nl-NL" altLang="en-US"/>
              <a:pPr>
                <a:defRPr/>
              </a:pPr>
              <a:t>‹nr.›</a:t>
            </a:fld>
            <a:endParaRPr lang="nl-NL" altLang="en-US"/>
          </a:p>
        </p:txBody>
      </p:sp>
    </p:spTree>
    <p:extLst>
      <p:ext uri="{BB962C8B-B14F-4D97-AF65-F5344CB8AC3E}">
        <p14:creationId xmlns:p14="http://schemas.microsoft.com/office/powerpoint/2010/main" val="700875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inhoud 2">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74E3B30C-42CA-48C7-B8AF-C98253F00373}"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73753C4-A782-41B9-9EDB-0B73BD1C69B5}" type="slidenum">
              <a:rPr lang="nl-NL" altLang="en-US"/>
              <a:pPr>
                <a:defRPr/>
              </a:pPr>
              <a:t>‹nr.›</a:t>
            </a:fld>
            <a:endParaRPr lang="nl-NL" altLang="en-US"/>
          </a:p>
        </p:txBody>
      </p:sp>
    </p:spTree>
    <p:extLst>
      <p:ext uri="{BB962C8B-B14F-4D97-AF65-F5344CB8AC3E}">
        <p14:creationId xmlns:p14="http://schemas.microsoft.com/office/powerpoint/2010/main" val="1249013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3">
            <a:extLst>
              <a:ext uri="{FF2B5EF4-FFF2-40B4-BE49-F238E27FC236}"/>
            </a:extLst>
          </p:cNvPr>
          <p:cNvSpPr>
            <a:spLocks noGrp="1"/>
          </p:cNvSpPr>
          <p:nvPr>
            <p:ph type="dt" sz="half" idx="10"/>
          </p:nvPr>
        </p:nvSpPr>
        <p:spPr/>
        <p:txBody>
          <a:bodyPr/>
          <a:lstStyle>
            <a:lvl1pPr>
              <a:defRPr/>
            </a:lvl1pPr>
          </a:lstStyle>
          <a:p>
            <a:pPr>
              <a:defRPr/>
            </a:pPr>
            <a:fld id="{56B91761-3C5D-42C8-B740-D5CE41AB9209}" type="datetimeFigureOut">
              <a:rPr lang="nl-NL"/>
              <a:pPr>
                <a:defRPr/>
              </a:pPr>
              <a:t>14-5-2019</a:t>
            </a:fld>
            <a:endParaRPr lang="nl-NL"/>
          </a:p>
        </p:txBody>
      </p:sp>
      <p:sp>
        <p:nvSpPr>
          <p:cNvPr id="8"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76243AC3-8077-4FD8-B32F-A11DAE1CF5F1}" type="slidenum">
              <a:rPr lang="nl-NL" altLang="en-US"/>
              <a:pPr>
                <a:defRPr/>
              </a:pPr>
              <a:t>‹nr.›</a:t>
            </a:fld>
            <a:endParaRPr lang="nl-NL" altLang="en-US"/>
          </a:p>
        </p:txBody>
      </p:sp>
    </p:spTree>
    <p:extLst>
      <p:ext uri="{BB962C8B-B14F-4D97-AF65-F5344CB8AC3E}">
        <p14:creationId xmlns:p14="http://schemas.microsoft.com/office/powerpoint/2010/main" val="1134563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extLst>
          </p:cNvPr>
          <p:cNvSpPr>
            <a:spLocks noGrp="1"/>
          </p:cNvSpPr>
          <p:nvPr>
            <p:ph type="dt" sz="half" idx="10"/>
          </p:nvPr>
        </p:nvSpPr>
        <p:spPr/>
        <p:txBody>
          <a:bodyPr/>
          <a:lstStyle>
            <a:lvl1pPr>
              <a:defRPr/>
            </a:lvl1pPr>
          </a:lstStyle>
          <a:p>
            <a:pPr>
              <a:defRPr/>
            </a:pPr>
            <a:fld id="{4C5A7AAD-038D-4A81-A2E3-300F39339FAE}" type="datetimeFigureOut">
              <a:rPr lang="nl-NL"/>
              <a:pPr>
                <a:defRPr/>
              </a:pPr>
              <a:t>14-5-2019</a:t>
            </a:fld>
            <a:endParaRPr lang="nl-NL"/>
          </a:p>
        </p:txBody>
      </p:sp>
      <p:sp>
        <p:nvSpPr>
          <p:cNvPr id="4"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CC8285B0-DC22-4892-B5C1-041798DAD68C}" type="slidenum">
              <a:rPr lang="nl-NL" altLang="en-US"/>
              <a:pPr>
                <a:defRPr/>
              </a:pPr>
              <a:t>‹nr.›</a:t>
            </a:fld>
            <a:endParaRPr lang="nl-NL" altLang="en-US"/>
          </a:p>
        </p:txBody>
      </p:sp>
    </p:spTree>
    <p:extLst>
      <p:ext uri="{BB962C8B-B14F-4D97-AF65-F5344CB8AC3E}">
        <p14:creationId xmlns:p14="http://schemas.microsoft.com/office/powerpoint/2010/main" val="2803105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extLst>
          </p:cNvPr>
          <p:cNvSpPr>
            <a:spLocks noGrp="1"/>
          </p:cNvSpPr>
          <p:nvPr>
            <p:ph type="dt" sz="half" idx="10"/>
          </p:nvPr>
        </p:nvSpPr>
        <p:spPr/>
        <p:txBody>
          <a:bodyPr/>
          <a:lstStyle>
            <a:lvl1pPr>
              <a:defRPr/>
            </a:lvl1pPr>
          </a:lstStyle>
          <a:p>
            <a:pPr>
              <a:defRPr/>
            </a:pPr>
            <a:fld id="{A664DE07-F2FD-4E88-9182-FE322954BB13}" type="datetimeFigureOut">
              <a:rPr lang="nl-NL"/>
              <a:pPr>
                <a:defRPr/>
              </a:pPr>
              <a:t>14-5-2019</a:t>
            </a:fld>
            <a:endParaRPr lang="nl-NL"/>
          </a:p>
        </p:txBody>
      </p:sp>
      <p:sp>
        <p:nvSpPr>
          <p:cNvPr id="3"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C23929C7-E94E-4AFD-9796-0856EBEA6E6D}" type="slidenum">
              <a:rPr lang="nl-NL" altLang="en-US"/>
              <a:pPr>
                <a:defRPr/>
              </a:pPr>
              <a:t>‹nr.›</a:t>
            </a:fld>
            <a:endParaRPr lang="nl-NL" altLang="en-US"/>
          </a:p>
        </p:txBody>
      </p:sp>
    </p:spTree>
    <p:extLst>
      <p:ext uri="{BB962C8B-B14F-4D97-AF65-F5344CB8AC3E}">
        <p14:creationId xmlns:p14="http://schemas.microsoft.com/office/powerpoint/2010/main" val="1781802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0A3DED14-3578-4ADA-BCEB-2CEF76408585}"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51E4A3A2-7F95-4A13-8017-D5AB2F9DEC2C}" type="slidenum">
              <a:rPr lang="nl-NL" altLang="en-US"/>
              <a:pPr>
                <a:defRPr/>
              </a:pPr>
              <a:t>‹nr.›</a:t>
            </a:fld>
            <a:endParaRPr lang="nl-NL" altLang="en-US"/>
          </a:p>
        </p:txBody>
      </p:sp>
    </p:spTree>
    <p:extLst>
      <p:ext uri="{BB962C8B-B14F-4D97-AF65-F5344CB8AC3E}">
        <p14:creationId xmlns:p14="http://schemas.microsoft.com/office/powerpoint/2010/main" val="36502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3">
            <a:extLst>
              <a:ext uri="{FF2B5EF4-FFF2-40B4-BE49-F238E27FC236}"/>
            </a:extLst>
          </p:cNvPr>
          <p:cNvSpPr>
            <a:spLocks noGrp="1"/>
          </p:cNvSpPr>
          <p:nvPr>
            <p:ph type="dt" sz="half" idx="10"/>
          </p:nvPr>
        </p:nvSpPr>
        <p:spPr/>
        <p:txBody>
          <a:bodyPr/>
          <a:lstStyle>
            <a:lvl1pPr>
              <a:defRPr/>
            </a:lvl1pPr>
          </a:lstStyle>
          <a:p>
            <a:pPr>
              <a:defRPr/>
            </a:pPr>
            <a:fld id="{DDE17850-F10C-442F-9D15-5B71FA392736}" type="datetimeFigureOut">
              <a:rPr lang="nl-NL"/>
              <a:pPr>
                <a:defRPr/>
              </a:pPr>
              <a:t>14-5-2019</a:t>
            </a:fld>
            <a:endParaRPr lang="nl-NL"/>
          </a:p>
        </p:txBody>
      </p:sp>
      <p:sp>
        <p:nvSpPr>
          <p:cNvPr id="8"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2F6241E-6F39-4A5B-8926-9CAAAD4B1B57}" type="slidenum">
              <a:rPr lang="nl-NL" altLang="en-US"/>
              <a:pPr>
                <a:defRPr/>
              </a:pPr>
              <a:t>‹nr.›</a:t>
            </a:fld>
            <a:endParaRPr lang="nl-NL" altLang="en-US"/>
          </a:p>
        </p:txBody>
      </p:sp>
    </p:spTree>
    <p:extLst>
      <p:ext uri="{BB962C8B-B14F-4D97-AF65-F5344CB8AC3E}">
        <p14:creationId xmlns:p14="http://schemas.microsoft.com/office/powerpoint/2010/main" val="3300309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E107E1A7-42A9-4026-A385-24571C4878C2}"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A887043-E7BC-4646-8555-18EB0BC04213}" type="slidenum">
              <a:rPr lang="nl-NL" altLang="en-US"/>
              <a:pPr>
                <a:defRPr/>
              </a:pPr>
              <a:t>‹nr.›</a:t>
            </a:fld>
            <a:endParaRPr lang="nl-NL" altLang="en-US"/>
          </a:p>
        </p:txBody>
      </p:sp>
    </p:spTree>
    <p:extLst>
      <p:ext uri="{BB962C8B-B14F-4D97-AF65-F5344CB8AC3E}">
        <p14:creationId xmlns:p14="http://schemas.microsoft.com/office/powerpoint/2010/main" val="1701371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p:cNvPr>
          <p:cNvSpPr>
            <a:spLocks noGrp="1"/>
          </p:cNvSpPr>
          <p:nvPr>
            <p:ph type="title"/>
          </p:nvPr>
        </p:nvSpPr>
        <p:spPr/>
        <p:txBody>
          <a:bodyPr/>
          <a:lstStyle/>
          <a:p>
            <a:r>
              <a:rPr lang="nl-NL"/>
              <a:t>Klik om stijl te bewerken</a:t>
            </a:r>
          </a:p>
        </p:txBody>
      </p:sp>
      <p:sp>
        <p:nvSpPr>
          <p:cNvPr id="3" name="Tijdelijke aanduiding voor verticale tekst 2">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69B68881-15FE-4988-929E-9EB4D6404EAC}"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88747AA9-5077-47A6-9E86-3E82651C1BBB}" type="slidenum">
              <a:rPr lang="nl-NL" altLang="en-US"/>
              <a:pPr>
                <a:defRPr/>
              </a:pPr>
              <a:t>‹nr.›</a:t>
            </a:fld>
            <a:endParaRPr lang="nl-NL" altLang="en-US"/>
          </a:p>
        </p:txBody>
      </p:sp>
    </p:spTree>
    <p:extLst>
      <p:ext uri="{BB962C8B-B14F-4D97-AF65-F5344CB8AC3E}">
        <p14:creationId xmlns:p14="http://schemas.microsoft.com/office/powerpoint/2010/main" val="1222118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10"/>
          </p:nvPr>
        </p:nvSpPr>
        <p:spPr/>
        <p:txBody>
          <a:bodyPr/>
          <a:lstStyle>
            <a:lvl1pPr>
              <a:defRPr/>
            </a:lvl1pPr>
          </a:lstStyle>
          <a:p>
            <a:pPr>
              <a:defRPr/>
            </a:pPr>
            <a:fld id="{4BD63654-AC64-420A-995A-56ECF79A6AA4}"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EBFC5F8E-58CB-4955-9813-F6C7CACBE84D}" type="slidenum">
              <a:rPr lang="nl-NL" altLang="en-US"/>
              <a:pPr>
                <a:defRPr/>
              </a:pPr>
              <a:t>‹nr.›</a:t>
            </a:fld>
            <a:endParaRPr lang="nl-NL" altLang="en-US"/>
          </a:p>
        </p:txBody>
      </p:sp>
    </p:spTree>
    <p:extLst>
      <p:ext uri="{BB962C8B-B14F-4D97-AF65-F5344CB8AC3E}">
        <p14:creationId xmlns:p14="http://schemas.microsoft.com/office/powerpoint/2010/main" val="865457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a:spLocks noSelect="1"/>
          </p:cNvSpPr>
          <p:nvPr userDrawn="1"/>
        </p:nvSpPr>
        <p:spPr bwMode="white">
          <a:xfrm>
            <a:off x="0" y="0"/>
            <a:ext cx="10509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solidFill>
                <a:srgbClr val="FFFFFF"/>
              </a:solidFill>
            </a:endParaRPr>
          </a:p>
        </p:txBody>
      </p:sp>
      <p:grpSp>
        <p:nvGrpSpPr>
          <p:cNvPr id="5" name="Groep 8"/>
          <p:cNvGrpSpPr>
            <a:grpSpLocks noSelect="1"/>
          </p:cNvGrpSpPr>
          <p:nvPr userDrawn="1"/>
        </p:nvGrpSpPr>
        <p:grpSpPr bwMode="auto">
          <a:xfrm>
            <a:off x="242888" y="107950"/>
            <a:ext cx="3419475" cy="1447800"/>
            <a:chOff x="182563" y="163513"/>
            <a:chExt cx="2563812" cy="1447800"/>
          </a:xfrm>
        </p:grpSpPr>
        <p:sp>
          <p:nvSpPr>
            <p:cNvPr id="6" name="Freeform 7"/>
            <p:cNvSpPr>
              <a:spLocks noSelect="1"/>
            </p:cNvSpPr>
            <p:nvPr/>
          </p:nvSpPr>
          <p:spPr bwMode="black">
            <a:xfrm>
              <a:off x="182563" y="1185863"/>
              <a:ext cx="425450" cy="425450"/>
            </a:xfrm>
            <a:custGeom>
              <a:avLst/>
              <a:gdLst>
                <a:gd name="T0" fmla="*/ 0 w 268"/>
                <a:gd name="T1" fmla="*/ 339725 h 268"/>
                <a:gd name="T2" fmla="*/ 128588 w 268"/>
                <a:gd name="T3" fmla="*/ 212725 h 268"/>
                <a:gd name="T4" fmla="*/ 0 w 268"/>
                <a:gd name="T5" fmla="*/ 85725 h 268"/>
                <a:gd name="T6" fmla="*/ 85725 w 268"/>
                <a:gd name="T7" fmla="*/ 0 h 268"/>
                <a:gd name="T8" fmla="*/ 212725 w 268"/>
                <a:gd name="T9" fmla="*/ 127000 h 268"/>
                <a:gd name="T10" fmla="*/ 339725 w 268"/>
                <a:gd name="T11" fmla="*/ 0 h 268"/>
                <a:gd name="T12" fmla="*/ 425450 w 268"/>
                <a:gd name="T13" fmla="*/ 85725 h 268"/>
                <a:gd name="T14" fmla="*/ 298450 w 268"/>
                <a:gd name="T15" fmla="*/ 212725 h 268"/>
                <a:gd name="T16" fmla="*/ 425450 w 268"/>
                <a:gd name="T17" fmla="*/ 339725 h 268"/>
                <a:gd name="T18" fmla="*/ 339725 w 268"/>
                <a:gd name="T19" fmla="*/ 425450 h 268"/>
                <a:gd name="T20" fmla="*/ 212725 w 268"/>
                <a:gd name="T21" fmla="*/ 296863 h 268"/>
                <a:gd name="T22" fmla="*/ 85725 w 268"/>
                <a:gd name="T23" fmla="*/ 425450 h 268"/>
                <a:gd name="T24" fmla="*/ 0 w 268"/>
                <a:gd name="T25" fmla="*/ 33972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8"/>
            <p:cNvSpPr>
              <a:spLocks noSelect="1"/>
            </p:cNvSpPr>
            <p:nvPr/>
          </p:nvSpPr>
          <p:spPr bwMode="black">
            <a:xfrm>
              <a:off x="182563" y="163513"/>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9"/>
            <p:cNvSpPr>
              <a:spLocks noSelect="1"/>
            </p:cNvSpPr>
            <p:nvPr/>
          </p:nvSpPr>
          <p:spPr bwMode="black">
            <a:xfrm>
              <a:off x="182563" y="674688"/>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10"/>
            <p:cNvSpPr>
              <a:spLocks noSelect="1"/>
            </p:cNvSpPr>
            <p:nvPr/>
          </p:nvSpPr>
          <p:spPr bwMode="black">
            <a:xfrm>
              <a:off x="1031875" y="184151"/>
              <a:ext cx="214313" cy="241300"/>
            </a:xfrm>
            <a:custGeom>
              <a:avLst/>
              <a:gdLst>
                <a:gd name="T0" fmla="*/ 214313 w 966"/>
                <a:gd name="T1" fmla="*/ 218671 h 1077"/>
                <a:gd name="T2" fmla="*/ 120246 w 966"/>
                <a:gd name="T3" fmla="*/ 241300 h 1077"/>
                <a:gd name="T4" fmla="*/ 0 w 966"/>
                <a:gd name="T5" fmla="*/ 121658 h 1077"/>
                <a:gd name="T6" fmla="*/ 120246 w 966"/>
                <a:gd name="T7" fmla="*/ 0 h 1077"/>
                <a:gd name="T8" fmla="*/ 209876 w 966"/>
                <a:gd name="T9" fmla="*/ 28902 h 1077"/>
                <a:gd name="T10" fmla="*/ 179925 w 966"/>
                <a:gd name="T11" fmla="*/ 59373 h 1077"/>
                <a:gd name="T12" fmla="*/ 120468 w 966"/>
                <a:gd name="T13" fmla="*/ 36968 h 1077"/>
                <a:gd name="T14" fmla="*/ 42375 w 966"/>
                <a:gd name="T15" fmla="*/ 118970 h 1077"/>
                <a:gd name="T16" fmla="*/ 120468 w 966"/>
                <a:gd name="T17" fmla="*/ 204332 h 1077"/>
                <a:gd name="T18" fmla="*/ 173935 w 966"/>
                <a:gd name="T19" fmla="*/ 192457 h 1077"/>
                <a:gd name="T20" fmla="*/ 173935 w 966"/>
                <a:gd name="T21" fmla="*/ 138238 h 1077"/>
                <a:gd name="T22" fmla="*/ 127345 w 966"/>
                <a:gd name="T23" fmla="*/ 138238 h 1077"/>
                <a:gd name="T24" fmla="*/ 127345 w 966"/>
                <a:gd name="T25" fmla="*/ 101270 h 1077"/>
                <a:gd name="T26" fmla="*/ 214313 w 966"/>
                <a:gd name="T27" fmla="*/ 101270 h 1077"/>
                <a:gd name="T28" fmla="*/ 214313 w 966"/>
                <a:gd name="T29" fmla="*/ 218671 h 10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1"/>
            <p:cNvSpPr>
              <a:spLocks noSelect="1"/>
            </p:cNvSpPr>
            <p:nvPr/>
          </p:nvSpPr>
          <p:spPr bwMode="black">
            <a:xfrm>
              <a:off x="1284288" y="260351"/>
              <a:ext cx="157163" cy="163513"/>
            </a:xfrm>
            <a:custGeom>
              <a:avLst/>
              <a:gdLst>
                <a:gd name="T0" fmla="*/ 38844 w 704"/>
                <a:gd name="T1" fmla="*/ 95420 h 730"/>
                <a:gd name="T2" fmla="*/ 80591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2"/>
            <p:cNvSpPr>
              <a:spLocks noSelect="1"/>
            </p:cNvSpPr>
            <p:nvPr/>
          </p:nvSpPr>
          <p:spPr bwMode="black">
            <a:xfrm>
              <a:off x="1476375" y="260351"/>
              <a:ext cx="239713" cy="158750"/>
            </a:xfrm>
            <a:custGeom>
              <a:avLst/>
              <a:gdLst>
                <a:gd name="T0" fmla="*/ 0 w 1078"/>
                <a:gd name="T1" fmla="*/ 3790 h 712"/>
                <a:gd name="T2" fmla="*/ 36691 w 1078"/>
                <a:gd name="T3" fmla="*/ 3790 h 712"/>
                <a:gd name="T4" fmla="*/ 36691 w 1078"/>
                <a:gd name="T5" fmla="*/ 28093 h 712"/>
                <a:gd name="T6" fmla="*/ 37358 w 1078"/>
                <a:gd name="T7" fmla="*/ 28093 h 712"/>
                <a:gd name="T8" fmla="*/ 84722 w 1078"/>
                <a:gd name="T9" fmla="*/ 0 h 712"/>
                <a:gd name="T10" fmla="*/ 132976 w 1078"/>
                <a:gd name="T11" fmla="*/ 28762 h 712"/>
                <a:gd name="T12" fmla="*/ 183899 w 1078"/>
                <a:gd name="T13" fmla="*/ 0 h 712"/>
                <a:gd name="T14" fmla="*/ 239713 w 1078"/>
                <a:gd name="T15" fmla="*/ 66443 h 712"/>
                <a:gd name="T16" fmla="*/ 239713 w 1078"/>
                <a:gd name="T17" fmla="*/ 158750 h 712"/>
                <a:gd name="T18" fmla="*/ 201021 w 1078"/>
                <a:gd name="T19" fmla="*/ 158750 h 712"/>
                <a:gd name="T20" fmla="*/ 201021 w 1078"/>
                <a:gd name="T21" fmla="*/ 70902 h 712"/>
                <a:gd name="T22" fmla="*/ 172335 w 1078"/>
                <a:gd name="T23" fmla="*/ 34782 h 712"/>
                <a:gd name="T24" fmla="*/ 139203 w 1078"/>
                <a:gd name="T25" fmla="*/ 74916 h 712"/>
                <a:gd name="T26" fmla="*/ 139203 w 1078"/>
                <a:gd name="T27" fmla="*/ 158750 h 712"/>
                <a:gd name="T28" fmla="*/ 100510 w 1078"/>
                <a:gd name="T29" fmla="*/ 158750 h 712"/>
                <a:gd name="T30" fmla="*/ 100510 w 1078"/>
                <a:gd name="T31" fmla="*/ 66443 h 712"/>
                <a:gd name="T32" fmla="*/ 74049 w 1078"/>
                <a:gd name="T33" fmla="*/ 34782 h 712"/>
                <a:gd name="T34" fmla="*/ 38692 w 1078"/>
                <a:gd name="T35" fmla="*/ 74247 h 712"/>
                <a:gd name="T36" fmla="*/ 38692 w 1078"/>
                <a:gd name="T37" fmla="*/ 158750 h 712"/>
                <a:gd name="T38" fmla="*/ 0 w 1078"/>
                <a:gd name="T39" fmla="*/ 158750 h 712"/>
                <a:gd name="T40" fmla="*/ 0 w 1078"/>
                <a:gd name="T41" fmla="*/ 379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3"/>
            <p:cNvSpPr>
              <a:spLocks noSelect="1"/>
            </p:cNvSpPr>
            <p:nvPr/>
          </p:nvSpPr>
          <p:spPr bwMode="black">
            <a:xfrm>
              <a:off x="1751013" y="260351"/>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4"/>
            <p:cNvSpPr>
              <a:spLocks noSelect="1"/>
            </p:cNvSpPr>
            <p:nvPr/>
          </p:nvSpPr>
          <p:spPr bwMode="black">
            <a:xfrm>
              <a:off x="1936750" y="260351"/>
              <a:ext cx="157163" cy="163513"/>
            </a:xfrm>
            <a:custGeom>
              <a:avLst/>
              <a:gdLst>
                <a:gd name="T0" fmla="*/ 38844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5"/>
            <p:cNvSpPr>
              <a:spLocks noSelect="1"/>
            </p:cNvSpPr>
            <p:nvPr/>
          </p:nvSpPr>
          <p:spPr bwMode="black">
            <a:xfrm>
              <a:off x="2128838" y="260351"/>
              <a:ext cx="142875" cy="158750"/>
            </a:xfrm>
            <a:custGeom>
              <a:avLst/>
              <a:gdLst>
                <a:gd name="T0" fmla="*/ 0 w 635"/>
                <a:gd name="T1" fmla="*/ 3790 h 712"/>
                <a:gd name="T2" fmla="*/ 37125 w 635"/>
                <a:gd name="T3" fmla="*/ 3790 h 712"/>
                <a:gd name="T4" fmla="*/ 37125 w 635"/>
                <a:gd name="T5" fmla="*/ 28762 h 712"/>
                <a:gd name="T6" fmla="*/ 37800 w 635"/>
                <a:gd name="T7" fmla="*/ 28762 h 712"/>
                <a:gd name="T8" fmla="*/ 85725 w 635"/>
                <a:gd name="T9" fmla="*/ 0 h 712"/>
                <a:gd name="T10" fmla="*/ 142875 w 635"/>
                <a:gd name="T11" fmla="*/ 60869 h 712"/>
                <a:gd name="T12" fmla="*/ 142875 w 635"/>
                <a:gd name="T13" fmla="*/ 158750 h 712"/>
                <a:gd name="T14" fmla="*/ 103725 w 635"/>
                <a:gd name="T15" fmla="*/ 158750 h 712"/>
                <a:gd name="T16" fmla="*/ 103725 w 635"/>
                <a:gd name="T17" fmla="*/ 80267 h 712"/>
                <a:gd name="T18" fmla="*/ 74925 w 635"/>
                <a:gd name="T19" fmla="*/ 34782 h 712"/>
                <a:gd name="T20" fmla="*/ 39150 w 635"/>
                <a:gd name="T21" fmla="*/ 74247 h 712"/>
                <a:gd name="T22" fmla="*/ 39150 w 635"/>
                <a:gd name="T23" fmla="*/ 158750 h 712"/>
                <a:gd name="T24" fmla="*/ 0 w 635"/>
                <a:gd name="T25" fmla="*/ 158750 h 712"/>
                <a:gd name="T26" fmla="*/ 0 w 635"/>
                <a:gd name="T27" fmla="*/ 3790 h 7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6"/>
            <p:cNvSpPr>
              <a:spLocks noSelect="1"/>
            </p:cNvSpPr>
            <p:nvPr/>
          </p:nvSpPr>
          <p:spPr bwMode="black">
            <a:xfrm>
              <a:off x="2297113" y="219076"/>
              <a:ext cx="112713" cy="204788"/>
            </a:xfrm>
            <a:custGeom>
              <a:avLst/>
              <a:gdLst>
                <a:gd name="T0" fmla="*/ 0 w 508"/>
                <a:gd name="T1" fmla="*/ 78196 h 914"/>
                <a:gd name="T2" fmla="*/ 0 w 508"/>
                <a:gd name="T3" fmla="*/ 45035 h 914"/>
                <a:gd name="T4" fmla="*/ 31728 w 508"/>
                <a:gd name="T5" fmla="*/ 45035 h 914"/>
                <a:gd name="T6" fmla="*/ 31728 w 508"/>
                <a:gd name="T7" fmla="*/ 0 h 914"/>
                <a:gd name="T8" fmla="*/ 70335 w 508"/>
                <a:gd name="T9" fmla="*/ 0 h 914"/>
                <a:gd name="T10" fmla="*/ 70335 w 508"/>
                <a:gd name="T11" fmla="*/ 45035 h 914"/>
                <a:gd name="T12" fmla="*/ 112713 w 508"/>
                <a:gd name="T13" fmla="*/ 45035 h 914"/>
                <a:gd name="T14" fmla="*/ 112713 w 508"/>
                <a:gd name="T15" fmla="*/ 78196 h 914"/>
                <a:gd name="T16" fmla="*/ 70335 w 508"/>
                <a:gd name="T17" fmla="*/ 78196 h 914"/>
                <a:gd name="T18" fmla="*/ 70335 w 508"/>
                <a:gd name="T19" fmla="*/ 146309 h 914"/>
                <a:gd name="T20" fmla="*/ 91857 w 508"/>
                <a:gd name="T21" fmla="*/ 171628 h 914"/>
                <a:gd name="T22" fmla="*/ 112713 w 508"/>
                <a:gd name="T23" fmla="*/ 166698 h 914"/>
                <a:gd name="T24" fmla="*/ 112713 w 508"/>
                <a:gd name="T25" fmla="*/ 199635 h 914"/>
                <a:gd name="T26" fmla="*/ 82316 w 508"/>
                <a:gd name="T27" fmla="*/ 204788 h 914"/>
                <a:gd name="T28" fmla="*/ 31728 w 508"/>
                <a:gd name="T29" fmla="*/ 149670 h 914"/>
                <a:gd name="T30" fmla="*/ 31728 w 508"/>
                <a:gd name="T31" fmla="*/ 78196 h 914"/>
                <a:gd name="T32" fmla="*/ 0 w 508"/>
                <a:gd name="T33" fmla="*/ 78196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7"/>
            <p:cNvSpPr>
              <a:spLocks noSelect="1"/>
            </p:cNvSpPr>
            <p:nvPr/>
          </p:nvSpPr>
          <p:spPr bwMode="black">
            <a:xfrm>
              <a:off x="2433638" y="260351"/>
              <a:ext cx="157163" cy="163513"/>
            </a:xfrm>
            <a:custGeom>
              <a:avLst/>
              <a:gdLst>
                <a:gd name="T0" fmla="*/ 38621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621 w 704"/>
                <a:gd name="T19" fmla="*/ 95420 h 730"/>
                <a:gd name="T20" fmla="*/ 118319 w 704"/>
                <a:gd name="T21" fmla="*/ 66077 h 730"/>
                <a:gd name="T22" fmla="*/ 78805 w 704"/>
                <a:gd name="T23" fmla="*/ 29119 h 730"/>
                <a:gd name="T24" fmla="*/ 38621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8"/>
            <p:cNvSpPr>
              <a:spLocks noSelect="1"/>
            </p:cNvSpPr>
            <p:nvPr/>
          </p:nvSpPr>
          <p:spPr bwMode="black">
            <a:xfrm>
              <a:off x="1017588" y="530226"/>
              <a:ext cx="233363" cy="230188"/>
            </a:xfrm>
            <a:custGeom>
              <a:avLst/>
              <a:gdLst>
                <a:gd name="T0" fmla="*/ 100013 w 147"/>
                <a:gd name="T1" fmla="*/ 0 h 145"/>
                <a:gd name="T2" fmla="*/ 134938 w 147"/>
                <a:gd name="T3" fmla="*/ 0 h 145"/>
                <a:gd name="T4" fmla="*/ 233363 w 147"/>
                <a:gd name="T5" fmla="*/ 230188 h 145"/>
                <a:gd name="T6" fmla="*/ 187325 w 147"/>
                <a:gd name="T7" fmla="*/ 230188 h 145"/>
                <a:gd name="T8" fmla="*/ 166688 w 147"/>
                <a:gd name="T9" fmla="*/ 177800 h 145"/>
                <a:gd name="T10" fmla="*/ 66675 w 147"/>
                <a:gd name="T11" fmla="*/ 177800 h 145"/>
                <a:gd name="T12" fmla="*/ 46038 w 147"/>
                <a:gd name="T13" fmla="*/ 230188 h 145"/>
                <a:gd name="T14" fmla="*/ 0 w 147"/>
                <a:gd name="T15" fmla="*/ 230188 h 145"/>
                <a:gd name="T16" fmla="*/ 100013 w 147"/>
                <a:gd name="T17" fmla="*/ 0 h 145"/>
                <a:gd name="T18" fmla="*/ 152400 w 147"/>
                <a:gd name="T19" fmla="*/ 142875 h 145"/>
                <a:gd name="T20" fmla="*/ 117475 w 147"/>
                <a:gd name="T21" fmla="*/ 49213 h 145"/>
                <a:gd name="T22" fmla="*/ 80963 w 147"/>
                <a:gd name="T23" fmla="*/ 142875 h 145"/>
                <a:gd name="T24" fmla="*/ 152400 w 147"/>
                <a:gd name="T25" fmla="*/ 142875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9"/>
            <p:cNvSpPr>
              <a:spLocks noSelect="1"/>
            </p:cNvSpPr>
            <p:nvPr/>
          </p:nvSpPr>
          <p:spPr bwMode="black">
            <a:xfrm>
              <a:off x="1271588"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4080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20"/>
            <p:cNvSpPr>
              <a:spLocks noSelect="1"/>
            </p:cNvSpPr>
            <p:nvPr/>
          </p:nvSpPr>
          <p:spPr bwMode="black">
            <a:xfrm>
              <a:off x="1541463" y="600076"/>
              <a:ext cx="127000" cy="163513"/>
            </a:xfrm>
            <a:custGeom>
              <a:avLst/>
              <a:gdLst>
                <a:gd name="T0" fmla="*/ 96475 w 570"/>
                <a:gd name="T1" fmla="*/ 47038 h 730"/>
                <a:gd name="T2" fmla="*/ 66174 w 570"/>
                <a:gd name="T3" fmla="*/ 31135 h 730"/>
                <a:gd name="T4" fmla="*/ 43447 w 570"/>
                <a:gd name="T5" fmla="*/ 47710 h 730"/>
                <a:gd name="T6" fmla="*/ 127000 w 570"/>
                <a:gd name="T7" fmla="*/ 113563 h 730"/>
                <a:gd name="T8" fmla="*/ 60381 w 570"/>
                <a:gd name="T9" fmla="*/ 163513 h 730"/>
                <a:gd name="T10" fmla="*/ 0 w 570"/>
                <a:gd name="T11" fmla="*/ 139546 h 730"/>
                <a:gd name="T12" fmla="*/ 25846 w 570"/>
                <a:gd name="T13" fmla="*/ 115131 h 730"/>
                <a:gd name="T14" fmla="*/ 62609 w 570"/>
                <a:gd name="T15" fmla="*/ 134394 h 730"/>
                <a:gd name="T16" fmla="*/ 88454 w 570"/>
                <a:gd name="T17" fmla="*/ 116475 h 730"/>
                <a:gd name="T18" fmla="*/ 4679 w 570"/>
                <a:gd name="T19" fmla="*/ 50174 h 730"/>
                <a:gd name="T20" fmla="*/ 67065 w 570"/>
                <a:gd name="T21" fmla="*/ 0 h 730"/>
                <a:gd name="T22" fmla="*/ 122321 w 570"/>
                <a:gd name="T23" fmla="*/ 23743 h 730"/>
                <a:gd name="T24" fmla="*/ 96475 w 570"/>
                <a:gd name="T25" fmla="*/ 47038 h 7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1"/>
            <p:cNvSpPr>
              <a:spLocks noSelect="1"/>
            </p:cNvSpPr>
            <p:nvPr/>
          </p:nvSpPr>
          <p:spPr bwMode="black">
            <a:xfrm>
              <a:off x="1679575" y="560388"/>
              <a:ext cx="114300" cy="203200"/>
            </a:xfrm>
            <a:custGeom>
              <a:avLst/>
              <a:gdLst>
                <a:gd name="T0" fmla="*/ 0 w 509"/>
                <a:gd name="T1" fmla="*/ 77589 h 914"/>
                <a:gd name="T2" fmla="*/ 0 w 509"/>
                <a:gd name="T3" fmla="*/ 44686 h 914"/>
                <a:gd name="T4" fmla="*/ 32112 w 509"/>
                <a:gd name="T5" fmla="*/ 44686 h 914"/>
                <a:gd name="T6" fmla="*/ 32112 w 509"/>
                <a:gd name="T7" fmla="*/ 0 h 914"/>
                <a:gd name="T8" fmla="*/ 71185 w 509"/>
                <a:gd name="T9" fmla="*/ 0 h 914"/>
                <a:gd name="T10" fmla="*/ 71185 w 509"/>
                <a:gd name="T11" fmla="*/ 44686 h 914"/>
                <a:gd name="T12" fmla="*/ 114300 w 509"/>
                <a:gd name="T13" fmla="*/ 44686 h 914"/>
                <a:gd name="T14" fmla="*/ 114300 w 509"/>
                <a:gd name="T15" fmla="*/ 77589 h 914"/>
                <a:gd name="T16" fmla="*/ 71185 w 509"/>
                <a:gd name="T17" fmla="*/ 77589 h 914"/>
                <a:gd name="T18" fmla="*/ 71185 w 509"/>
                <a:gd name="T19" fmla="*/ 145175 h 914"/>
                <a:gd name="T20" fmla="*/ 92967 w 509"/>
                <a:gd name="T21" fmla="*/ 170297 h 914"/>
                <a:gd name="T22" fmla="*/ 114300 w 509"/>
                <a:gd name="T23" fmla="*/ 165406 h 914"/>
                <a:gd name="T24" fmla="*/ 114300 w 509"/>
                <a:gd name="T25" fmla="*/ 198087 h 914"/>
                <a:gd name="T26" fmla="*/ 83311 w 509"/>
                <a:gd name="T27" fmla="*/ 203200 h 914"/>
                <a:gd name="T28" fmla="*/ 32112 w 509"/>
                <a:gd name="T29" fmla="*/ 148509 h 914"/>
                <a:gd name="T30" fmla="*/ 32112 w 509"/>
                <a:gd name="T31" fmla="*/ 77589 h 914"/>
                <a:gd name="T32" fmla="*/ 0 w 509"/>
                <a:gd name="T33" fmla="*/ 77589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2"/>
            <p:cNvSpPr>
              <a:spLocks noSelect="1"/>
            </p:cNvSpPr>
            <p:nvPr/>
          </p:nvSpPr>
          <p:spPr bwMode="black">
            <a:xfrm>
              <a:off x="1816100" y="600076"/>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3"/>
            <p:cNvSpPr>
              <a:spLocks noSelect="1"/>
            </p:cNvSpPr>
            <p:nvPr/>
          </p:nvSpPr>
          <p:spPr bwMode="black">
            <a:xfrm>
              <a:off x="2009775" y="600076"/>
              <a:ext cx="98425" cy="160338"/>
            </a:xfrm>
            <a:custGeom>
              <a:avLst/>
              <a:gdLst>
                <a:gd name="T0" fmla="*/ 0 w 445"/>
                <a:gd name="T1" fmla="*/ 3823 h 713"/>
                <a:gd name="T2" fmla="*/ 38485 w 445"/>
                <a:gd name="T3" fmla="*/ 3823 h 713"/>
                <a:gd name="T4" fmla="*/ 38485 w 445"/>
                <a:gd name="T5" fmla="*/ 28560 h 713"/>
                <a:gd name="T6" fmla="*/ 39149 w 445"/>
                <a:gd name="T7" fmla="*/ 28560 h 713"/>
                <a:gd name="T8" fmla="*/ 84712 w 445"/>
                <a:gd name="T9" fmla="*/ 0 h 713"/>
                <a:gd name="T10" fmla="*/ 98425 w 445"/>
                <a:gd name="T11" fmla="*/ 2249 h 713"/>
                <a:gd name="T12" fmla="*/ 98425 w 445"/>
                <a:gd name="T13" fmla="*/ 40028 h 713"/>
                <a:gd name="T14" fmla="*/ 79846 w 445"/>
                <a:gd name="T15" fmla="*/ 37105 h 713"/>
                <a:gd name="T16" fmla="*/ 38485 w 445"/>
                <a:gd name="T17" fmla="*/ 76459 h 713"/>
                <a:gd name="T18" fmla="*/ 38485 w 445"/>
                <a:gd name="T19" fmla="*/ 160338 h 713"/>
                <a:gd name="T20" fmla="*/ 0 w 445"/>
                <a:gd name="T21" fmla="*/ 160338 h 713"/>
                <a:gd name="T22" fmla="*/ 0 w 445"/>
                <a:gd name="T23" fmla="*/ 3823 h 7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4"/>
            <p:cNvSpPr>
              <a:spLocks noSelect="1"/>
            </p:cNvSpPr>
            <p:nvPr/>
          </p:nvSpPr>
          <p:spPr bwMode="black">
            <a:xfrm>
              <a:off x="2122488" y="515938"/>
              <a:ext cx="166688" cy="247650"/>
            </a:xfrm>
            <a:custGeom>
              <a:avLst/>
              <a:gdLst>
                <a:gd name="T0" fmla="*/ 130017 w 750"/>
                <a:gd name="T1" fmla="*/ 220504 h 1113"/>
                <a:gd name="T2" fmla="*/ 129350 w 750"/>
                <a:gd name="T3" fmla="*/ 220504 h 1113"/>
                <a:gd name="T4" fmla="*/ 76232 w 750"/>
                <a:gd name="T5" fmla="*/ 247650 h 1113"/>
                <a:gd name="T6" fmla="*/ 0 w 750"/>
                <a:gd name="T7" fmla="*/ 166435 h 1113"/>
                <a:gd name="T8" fmla="*/ 74676 w 750"/>
                <a:gd name="T9" fmla="*/ 85220 h 1113"/>
                <a:gd name="T10" fmla="*/ 127127 w 750"/>
                <a:gd name="T11" fmla="*/ 108806 h 1113"/>
                <a:gd name="T12" fmla="*/ 128016 w 750"/>
                <a:gd name="T13" fmla="*/ 108806 h 1113"/>
                <a:gd name="T14" fmla="*/ 128016 w 750"/>
                <a:gd name="T15" fmla="*/ 0 h 1113"/>
                <a:gd name="T16" fmla="*/ 166688 w 750"/>
                <a:gd name="T17" fmla="*/ 0 h 1113"/>
                <a:gd name="T18" fmla="*/ 166688 w 750"/>
                <a:gd name="T19" fmla="*/ 243867 h 1113"/>
                <a:gd name="T20" fmla="*/ 130017 w 750"/>
                <a:gd name="T21" fmla="*/ 243867 h 1113"/>
                <a:gd name="T22" fmla="*/ 130017 w 750"/>
                <a:gd name="T23" fmla="*/ 220504 h 1113"/>
                <a:gd name="T24" fmla="*/ 84011 w 750"/>
                <a:gd name="T25" fmla="*/ 212716 h 1113"/>
                <a:gd name="T26" fmla="*/ 129350 w 750"/>
                <a:gd name="T27" fmla="*/ 166435 h 1113"/>
                <a:gd name="T28" fmla="*/ 84011 w 750"/>
                <a:gd name="T29" fmla="*/ 119931 h 1113"/>
                <a:gd name="T30" fmla="*/ 38672 w 750"/>
                <a:gd name="T31" fmla="*/ 166435 h 1113"/>
                <a:gd name="T32" fmla="*/ 84011 w 750"/>
                <a:gd name="T33" fmla="*/ 212716 h 1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5"/>
            <p:cNvSpPr>
              <a:spLocks noSelect="1"/>
            </p:cNvSpPr>
            <p:nvPr/>
          </p:nvSpPr>
          <p:spPr bwMode="black">
            <a:xfrm>
              <a:off x="2322513" y="600076"/>
              <a:ext cx="142875" cy="163513"/>
            </a:xfrm>
            <a:custGeom>
              <a:avLst/>
              <a:gdLst>
                <a:gd name="T0" fmla="*/ 107885 w 637"/>
                <a:gd name="T1" fmla="*/ 138202 h 730"/>
                <a:gd name="T2" fmla="*/ 106988 w 637"/>
                <a:gd name="T3" fmla="*/ 138202 h 730"/>
                <a:gd name="T4" fmla="*/ 56971 w 637"/>
                <a:gd name="T5" fmla="*/ 163513 h 730"/>
                <a:gd name="T6" fmla="*/ 0 w 637"/>
                <a:gd name="T7" fmla="*/ 116699 h 730"/>
                <a:gd name="T8" fmla="*/ 98016 w 637"/>
                <a:gd name="T9" fmla="*/ 62493 h 730"/>
                <a:gd name="T10" fmla="*/ 107885 w 637"/>
                <a:gd name="T11" fmla="*/ 62493 h 730"/>
                <a:gd name="T12" fmla="*/ 107885 w 637"/>
                <a:gd name="T13" fmla="*/ 58461 h 730"/>
                <a:gd name="T14" fmla="*/ 72223 w 637"/>
                <a:gd name="T15" fmla="*/ 29119 h 730"/>
                <a:gd name="T16" fmla="*/ 30504 w 637"/>
                <a:gd name="T17" fmla="*/ 45470 h 730"/>
                <a:gd name="T18" fmla="*/ 10093 w 637"/>
                <a:gd name="T19" fmla="*/ 24863 h 730"/>
                <a:gd name="T20" fmla="*/ 76260 w 637"/>
                <a:gd name="T21" fmla="*/ 0 h 730"/>
                <a:gd name="T22" fmla="*/ 142875 w 637"/>
                <a:gd name="T23" fmla="*/ 70109 h 730"/>
                <a:gd name="T24" fmla="*/ 142875 w 637"/>
                <a:gd name="T25" fmla="*/ 159705 h 730"/>
                <a:gd name="T26" fmla="*/ 107885 w 637"/>
                <a:gd name="T27" fmla="*/ 159705 h 730"/>
                <a:gd name="T28" fmla="*/ 107885 w 637"/>
                <a:gd name="T29" fmla="*/ 138202 h 730"/>
                <a:gd name="T30" fmla="*/ 105642 w 637"/>
                <a:gd name="T31" fmla="*/ 89820 h 730"/>
                <a:gd name="T32" fmla="*/ 97568 w 637"/>
                <a:gd name="T33" fmla="*/ 89820 h 730"/>
                <a:gd name="T34" fmla="*/ 39027 w 637"/>
                <a:gd name="T35" fmla="*/ 113787 h 730"/>
                <a:gd name="T36" fmla="*/ 66167 w 637"/>
                <a:gd name="T37" fmla="*/ 134394 h 730"/>
                <a:gd name="T38" fmla="*/ 105642 w 637"/>
                <a:gd name="T39" fmla="*/ 98556 h 730"/>
                <a:gd name="T40" fmla="*/ 105642 w 637"/>
                <a:gd name="T41" fmla="*/ 89820 h 7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6"/>
            <p:cNvSpPr>
              <a:spLocks noSelect="1"/>
            </p:cNvSpPr>
            <p:nvPr/>
          </p:nvSpPr>
          <p:spPr bwMode="black">
            <a:xfrm>
              <a:off x="2505075"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3857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6" name="Afgeronde rechthoek 25"/>
          <p:cNvSpPr>
            <a:spLocks noSelect="1"/>
          </p:cNvSpPr>
          <p:nvPr userDrawn="1"/>
        </p:nvSpPr>
        <p:spPr bwMode="gray">
          <a:xfrm>
            <a:off x="-2308225" y="98425"/>
            <a:ext cx="2146300" cy="4770438"/>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nl-NL" sz="1000" noProof="1">
                <a:solidFill>
                  <a:srgbClr val="000000"/>
                </a:solidFill>
              </a:rPr>
              <a:t>Deze dia  is zo gemaakt dat je zelf een afbeelding kan invoegen. </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Klik met de rechtermuisknop in de achtergrond en kies Achtergrond opmaken. Klik op Opvulling met figuur of bitmappatroon en dan op Invoegen uit bestand. Kies de afbeelding en klik op Invoegen en Sluiten.</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Klik niet op Overal toepassen omdat de afbeelding dan op alle dia’s komt. Met ctrl + z kan je dit ongedaan maken.</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Voor het mooiste resultaat is de beeldverhouding 1024 x 768 pixels. Het beeld blijft dan scherp en vervormt niet.</a:t>
            </a:r>
          </a:p>
          <a:p>
            <a:pPr eaLnBrk="1" fontAlgn="auto" hangingPunct="1">
              <a:spcBef>
                <a:spcPts val="0"/>
              </a:spcBef>
              <a:spcAft>
                <a:spcPts val="0"/>
              </a:spcAft>
              <a:defRPr/>
            </a:pPr>
            <a:endParaRPr lang="nl-NL" sz="1000" noProof="1">
              <a:solidFill>
                <a:srgbClr val="000000"/>
              </a:solidFill>
            </a:endParaRPr>
          </a:p>
        </p:txBody>
      </p:sp>
      <p:sp>
        <p:nvSpPr>
          <p:cNvPr id="2" name="Titel 1"/>
          <p:cNvSpPr>
            <a:spLocks noGrp="1" noSelect="1"/>
          </p:cNvSpPr>
          <p:nvPr>
            <p:ph type="ctrTitle"/>
          </p:nvPr>
        </p:nvSpPr>
        <p:spPr bwMode="gray">
          <a:xfrm>
            <a:off x="1308060" y="1758949"/>
            <a:ext cx="9792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noSelect="1"/>
          </p:cNvSpPr>
          <p:nvPr>
            <p:ph type="subTitle" idx="1"/>
          </p:nvPr>
        </p:nvSpPr>
        <p:spPr bwMode="gray">
          <a:xfrm>
            <a:off x="1308060" y="3603786"/>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7" name="***Tijdelijke aanduiding voor datum 3"/>
          <p:cNvSpPr>
            <a:spLocks noGrp="1" noSelect="1"/>
          </p:cNvSpPr>
          <p:nvPr userDrawn="1">
            <p:ph type="dt" sz="half" idx="10"/>
          </p:nvPr>
        </p:nvSpPr>
        <p:spPr>
          <a:xfrm>
            <a:off x="1182688" y="6356350"/>
            <a:ext cx="2844800" cy="365125"/>
          </a:xfrm>
        </p:spPr>
        <p:txBody>
          <a:bodyPr/>
          <a:lstStyle>
            <a:lvl1pPr algn="l" eaLnBrk="0" fontAlgn="base" hangingPunct="0">
              <a:spcBef>
                <a:spcPct val="0"/>
              </a:spcBef>
              <a:spcAft>
                <a:spcPct val="0"/>
              </a:spcAft>
              <a:defRPr sz="1750" b="1" noProof="1">
                <a:solidFill>
                  <a:srgbClr val="FFFFFF"/>
                </a:solidFill>
                <a:latin typeface="Calibri" panose="020F0502020204030204" pitchFamily="34" charset="0"/>
              </a:defRPr>
            </a:lvl1pPr>
          </a:lstStyle>
          <a:p>
            <a:pPr>
              <a:defRPr/>
            </a:pPr>
            <a:fld id="{6C18115C-F88B-41CD-973F-636957C99E76}" type="datetime1">
              <a:rPr lang="nl-NL"/>
              <a:pPr>
                <a:defRPr/>
              </a:pPr>
              <a:t>14-5-2019</a:t>
            </a:fld>
            <a:endParaRPr lang="nl-NL"/>
          </a:p>
        </p:txBody>
      </p:sp>
    </p:spTree>
    <p:extLst>
      <p:ext uri="{BB962C8B-B14F-4D97-AF65-F5344CB8AC3E}">
        <p14:creationId xmlns:p14="http://schemas.microsoft.com/office/powerpoint/2010/main" val="1505632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p:nvPr>
        </p:nvSpPr>
        <p:spPr bwMode="gray"/>
        <p:txBody>
          <a:bodyPr/>
          <a:lstStyle>
            <a:lvl1pPr>
              <a:defRPr/>
            </a:lvl1pPr>
          </a:lstStyle>
          <a:p>
            <a:r>
              <a:rPr lang="nl-NL" noProof="1" smtClean="0"/>
              <a:t>Klik om de stijl te bewerken</a:t>
            </a:r>
            <a:endParaRPr lang="nl-NL" noProof="1"/>
          </a:p>
        </p:txBody>
      </p:sp>
      <p:sp>
        <p:nvSpPr>
          <p:cNvPr id="3" name="Tijdelijke aanduiding voor inhoud 2"/>
          <p:cNvSpPr>
            <a:spLocks noGrp="1" noSelect="1"/>
          </p:cNvSpPr>
          <p:nvPr>
            <p:ph idx="1"/>
          </p:nvPr>
        </p:nvSpPr>
        <p:spPr bwMode="gray"/>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4" name="Tijdelijke aanduiding voor datum 3"/>
          <p:cNvSpPr>
            <a:spLocks noGrp="1" noSelect="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FB375231-54E9-4C52-9902-96D64DBBA98B}" type="datetime1">
              <a:rPr lang="nl-NL"/>
              <a:pPr>
                <a:defRPr/>
              </a:pPr>
              <a:t>14-5-2019</a:t>
            </a:fld>
            <a:endParaRPr lang="nl-NL" dirty="0"/>
          </a:p>
        </p:txBody>
      </p:sp>
      <p:sp>
        <p:nvSpPr>
          <p:cNvPr id="5" name="Tijdelijke aanduiding voor voettekst 4"/>
          <p:cNvSpPr>
            <a:spLocks noGrp="1" noSelect="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6" name="Tijdelijke aanduiding voor dianummer 5"/>
          <p:cNvSpPr>
            <a:spLocks noGrp="1" noSelect="1"/>
          </p:cNvSpPr>
          <p:nvPr>
            <p:ph type="sldNum" sz="quarter" idx="12"/>
          </p:nvPr>
        </p:nvSpPr>
        <p:spPr/>
        <p:txBody>
          <a:bodyPr/>
          <a:lstStyle>
            <a:lvl1pPr eaLnBrk="0" hangingPunct="0">
              <a:defRPr smtClean="0">
                <a:latin typeface="Calibri" pitchFamily="34" charset="0"/>
              </a:defRPr>
            </a:lvl1pPr>
          </a:lstStyle>
          <a:p>
            <a:pPr>
              <a:defRPr/>
            </a:pPr>
            <a:r>
              <a:rPr lang="nl-NL" altLang="en-US"/>
              <a:t>| </a:t>
            </a:r>
            <a:fld id="{9D8F25F8-05C6-481A-B9A1-F98B64F40E82}" type="slidenum">
              <a:rPr lang="nl-NL" altLang="en-US"/>
              <a:pPr>
                <a:defRPr/>
              </a:pPr>
              <a:t>‹nr.›</a:t>
            </a:fld>
            <a:endParaRPr lang="nl-NL" altLang="en-US"/>
          </a:p>
        </p:txBody>
      </p:sp>
    </p:spTree>
    <p:extLst>
      <p:ext uri="{BB962C8B-B14F-4D97-AF65-F5344CB8AC3E}">
        <p14:creationId xmlns:p14="http://schemas.microsoft.com/office/powerpoint/2010/main" val="735019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sp>
        <p:nvSpPr>
          <p:cNvPr id="4" name="Rectangle 5"/>
          <p:cNvSpPr>
            <a:spLocks noSelect="1" noChangeArrowheads="1"/>
          </p:cNvSpPr>
          <p:nvPr/>
        </p:nvSpPr>
        <p:spPr bwMode="ltGray">
          <a:xfrm>
            <a:off x="0" y="0"/>
            <a:ext cx="12184063" cy="68548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Corbel" pitchFamily="34" charset="0"/>
            </a:endParaRPr>
          </a:p>
        </p:txBody>
      </p:sp>
      <p:sp>
        <p:nvSpPr>
          <p:cNvPr id="5" name="Rectangle 6"/>
          <p:cNvSpPr>
            <a:spLocks noSelect="1" noChangeArrowheads="1"/>
          </p:cNvSpPr>
          <p:nvPr/>
        </p:nvSpPr>
        <p:spPr bwMode="white">
          <a:xfrm>
            <a:off x="0" y="1588"/>
            <a:ext cx="1049338" cy="6854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Corbel" pitchFamily="34" charset="0"/>
            </a:endParaRPr>
          </a:p>
        </p:txBody>
      </p:sp>
      <p:grpSp>
        <p:nvGrpSpPr>
          <p:cNvPr id="6" name="Groep 24"/>
          <p:cNvGrpSpPr>
            <a:grpSpLocks noSelect="1"/>
          </p:cNvGrpSpPr>
          <p:nvPr userDrawn="1"/>
        </p:nvGrpSpPr>
        <p:grpSpPr bwMode="auto">
          <a:xfrm>
            <a:off x="242888" y="163513"/>
            <a:ext cx="3419475" cy="1447800"/>
            <a:chOff x="182563" y="163513"/>
            <a:chExt cx="2563812" cy="1447800"/>
          </a:xfrm>
        </p:grpSpPr>
        <p:sp>
          <p:nvSpPr>
            <p:cNvPr id="7" name="Freeform 7"/>
            <p:cNvSpPr>
              <a:spLocks noSelect="1"/>
            </p:cNvSpPr>
            <p:nvPr/>
          </p:nvSpPr>
          <p:spPr bwMode="black">
            <a:xfrm>
              <a:off x="182563" y="1185863"/>
              <a:ext cx="425450" cy="425450"/>
            </a:xfrm>
            <a:custGeom>
              <a:avLst/>
              <a:gdLst>
                <a:gd name="T0" fmla="*/ 0 w 268"/>
                <a:gd name="T1" fmla="*/ 339725 h 268"/>
                <a:gd name="T2" fmla="*/ 128588 w 268"/>
                <a:gd name="T3" fmla="*/ 212725 h 268"/>
                <a:gd name="T4" fmla="*/ 0 w 268"/>
                <a:gd name="T5" fmla="*/ 85725 h 268"/>
                <a:gd name="T6" fmla="*/ 85725 w 268"/>
                <a:gd name="T7" fmla="*/ 0 h 268"/>
                <a:gd name="T8" fmla="*/ 212725 w 268"/>
                <a:gd name="T9" fmla="*/ 127000 h 268"/>
                <a:gd name="T10" fmla="*/ 339725 w 268"/>
                <a:gd name="T11" fmla="*/ 0 h 268"/>
                <a:gd name="T12" fmla="*/ 425450 w 268"/>
                <a:gd name="T13" fmla="*/ 85725 h 268"/>
                <a:gd name="T14" fmla="*/ 298450 w 268"/>
                <a:gd name="T15" fmla="*/ 212725 h 268"/>
                <a:gd name="T16" fmla="*/ 425450 w 268"/>
                <a:gd name="T17" fmla="*/ 339725 h 268"/>
                <a:gd name="T18" fmla="*/ 339725 w 268"/>
                <a:gd name="T19" fmla="*/ 425450 h 268"/>
                <a:gd name="T20" fmla="*/ 212725 w 268"/>
                <a:gd name="T21" fmla="*/ 296863 h 268"/>
                <a:gd name="T22" fmla="*/ 85725 w 268"/>
                <a:gd name="T23" fmla="*/ 425450 h 268"/>
                <a:gd name="T24" fmla="*/ 0 w 268"/>
                <a:gd name="T25" fmla="*/ 33972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noSelect="1"/>
            </p:cNvSpPr>
            <p:nvPr/>
          </p:nvSpPr>
          <p:spPr bwMode="black">
            <a:xfrm>
              <a:off x="182563" y="163513"/>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noSelect="1"/>
            </p:cNvSpPr>
            <p:nvPr/>
          </p:nvSpPr>
          <p:spPr bwMode="black">
            <a:xfrm>
              <a:off x="182563" y="674688"/>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Select="1"/>
            </p:cNvSpPr>
            <p:nvPr/>
          </p:nvSpPr>
          <p:spPr bwMode="black">
            <a:xfrm>
              <a:off x="1031875" y="184151"/>
              <a:ext cx="214313" cy="241300"/>
            </a:xfrm>
            <a:custGeom>
              <a:avLst/>
              <a:gdLst>
                <a:gd name="T0" fmla="*/ 214313 w 966"/>
                <a:gd name="T1" fmla="*/ 218671 h 1077"/>
                <a:gd name="T2" fmla="*/ 120246 w 966"/>
                <a:gd name="T3" fmla="*/ 241300 h 1077"/>
                <a:gd name="T4" fmla="*/ 0 w 966"/>
                <a:gd name="T5" fmla="*/ 121658 h 1077"/>
                <a:gd name="T6" fmla="*/ 120246 w 966"/>
                <a:gd name="T7" fmla="*/ 0 h 1077"/>
                <a:gd name="T8" fmla="*/ 209876 w 966"/>
                <a:gd name="T9" fmla="*/ 28902 h 1077"/>
                <a:gd name="T10" fmla="*/ 179925 w 966"/>
                <a:gd name="T11" fmla="*/ 59373 h 1077"/>
                <a:gd name="T12" fmla="*/ 120468 w 966"/>
                <a:gd name="T13" fmla="*/ 36968 h 1077"/>
                <a:gd name="T14" fmla="*/ 42375 w 966"/>
                <a:gd name="T15" fmla="*/ 118970 h 1077"/>
                <a:gd name="T16" fmla="*/ 120468 w 966"/>
                <a:gd name="T17" fmla="*/ 204332 h 1077"/>
                <a:gd name="T18" fmla="*/ 173935 w 966"/>
                <a:gd name="T19" fmla="*/ 192457 h 1077"/>
                <a:gd name="T20" fmla="*/ 173935 w 966"/>
                <a:gd name="T21" fmla="*/ 138238 h 1077"/>
                <a:gd name="T22" fmla="*/ 127345 w 966"/>
                <a:gd name="T23" fmla="*/ 138238 h 1077"/>
                <a:gd name="T24" fmla="*/ 127345 w 966"/>
                <a:gd name="T25" fmla="*/ 101270 h 1077"/>
                <a:gd name="T26" fmla="*/ 214313 w 966"/>
                <a:gd name="T27" fmla="*/ 101270 h 1077"/>
                <a:gd name="T28" fmla="*/ 214313 w 966"/>
                <a:gd name="T29" fmla="*/ 218671 h 10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noSelect="1"/>
            </p:cNvSpPr>
            <p:nvPr/>
          </p:nvSpPr>
          <p:spPr bwMode="black">
            <a:xfrm>
              <a:off x="1284288" y="260351"/>
              <a:ext cx="157163" cy="163513"/>
            </a:xfrm>
            <a:custGeom>
              <a:avLst/>
              <a:gdLst>
                <a:gd name="T0" fmla="*/ 38844 w 704"/>
                <a:gd name="T1" fmla="*/ 95420 h 730"/>
                <a:gd name="T2" fmla="*/ 80591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noSelect="1"/>
            </p:cNvSpPr>
            <p:nvPr/>
          </p:nvSpPr>
          <p:spPr bwMode="black">
            <a:xfrm>
              <a:off x="1476375" y="260351"/>
              <a:ext cx="239713" cy="158750"/>
            </a:xfrm>
            <a:custGeom>
              <a:avLst/>
              <a:gdLst>
                <a:gd name="T0" fmla="*/ 0 w 1078"/>
                <a:gd name="T1" fmla="*/ 3790 h 712"/>
                <a:gd name="T2" fmla="*/ 36691 w 1078"/>
                <a:gd name="T3" fmla="*/ 3790 h 712"/>
                <a:gd name="T4" fmla="*/ 36691 w 1078"/>
                <a:gd name="T5" fmla="*/ 28093 h 712"/>
                <a:gd name="T6" fmla="*/ 37358 w 1078"/>
                <a:gd name="T7" fmla="*/ 28093 h 712"/>
                <a:gd name="T8" fmla="*/ 84722 w 1078"/>
                <a:gd name="T9" fmla="*/ 0 h 712"/>
                <a:gd name="T10" fmla="*/ 132976 w 1078"/>
                <a:gd name="T11" fmla="*/ 28762 h 712"/>
                <a:gd name="T12" fmla="*/ 183899 w 1078"/>
                <a:gd name="T13" fmla="*/ 0 h 712"/>
                <a:gd name="T14" fmla="*/ 239713 w 1078"/>
                <a:gd name="T15" fmla="*/ 66443 h 712"/>
                <a:gd name="T16" fmla="*/ 239713 w 1078"/>
                <a:gd name="T17" fmla="*/ 158750 h 712"/>
                <a:gd name="T18" fmla="*/ 201021 w 1078"/>
                <a:gd name="T19" fmla="*/ 158750 h 712"/>
                <a:gd name="T20" fmla="*/ 201021 w 1078"/>
                <a:gd name="T21" fmla="*/ 70902 h 712"/>
                <a:gd name="T22" fmla="*/ 172335 w 1078"/>
                <a:gd name="T23" fmla="*/ 34782 h 712"/>
                <a:gd name="T24" fmla="*/ 139203 w 1078"/>
                <a:gd name="T25" fmla="*/ 74916 h 712"/>
                <a:gd name="T26" fmla="*/ 139203 w 1078"/>
                <a:gd name="T27" fmla="*/ 158750 h 712"/>
                <a:gd name="T28" fmla="*/ 100510 w 1078"/>
                <a:gd name="T29" fmla="*/ 158750 h 712"/>
                <a:gd name="T30" fmla="*/ 100510 w 1078"/>
                <a:gd name="T31" fmla="*/ 66443 h 712"/>
                <a:gd name="T32" fmla="*/ 74049 w 1078"/>
                <a:gd name="T33" fmla="*/ 34782 h 712"/>
                <a:gd name="T34" fmla="*/ 38692 w 1078"/>
                <a:gd name="T35" fmla="*/ 74247 h 712"/>
                <a:gd name="T36" fmla="*/ 38692 w 1078"/>
                <a:gd name="T37" fmla="*/ 158750 h 712"/>
                <a:gd name="T38" fmla="*/ 0 w 1078"/>
                <a:gd name="T39" fmla="*/ 158750 h 712"/>
                <a:gd name="T40" fmla="*/ 0 w 1078"/>
                <a:gd name="T41" fmla="*/ 379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noSelect="1"/>
            </p:cNvSpPr>
            <p:nvPr/>
          </p:nvSpPr>
          <p:spPr bwMode="black">
            <a:xfrm>
              <a:off x="1751013" y="260351"/>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noSelect="1"/>
            </p:cNvSpPr>
            <p:nvPr/>
          </p:nvSpPr>
          <p:spPr bwMode="black">
            <a:xfrm>
              <a:off x="1936750" y="260351"/>
              <a:ext cx="157163" cy="163513"/>
            </a:xfrm>
            <a:custGeom>
              <a:avLst/>
              <a:gdLst>
                <a:gd name="T0" fmla="*/ 38844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noSelect="1"/>
            </p:cNvSpPr>
            <p:nvPr/>
          </p:nvSpPr>
          <p:spPr bwMode="black">
            <a:xfrm>
              <a:off x="2128838" y="260351"/>
              <a:ext cx="142875" cy="158750"/>
            </a:xfrm>
            <a:custGeom>
              <a:avLst/>
              <a:gdLst>
                <a:gd name="T0" fmla="*/ 0 w 635"/>
                <a:gd name="T1" fmla="*/ 3790 h 712"/>
                <a:gd name="T2" fmla="*/ 37125 w 635"/>
                <a:gd name="T3" fmla="*/ 3790 h 712"/>
                <a:gd name="T4" fmla="*/ 37125 w 635"/>
                <a:gd name="T5" fmla="*/ 28762 h 712"/>
                <a:gd name="T6" fmla="*/ 37800 w 635"/>
                <a:gd name="T7" fmla="*/ 28762 h 712"/>
                <a:gd name="T8" fmla="*/ 85725 w 635"/>
                <a:gd name="T9" fmla="*/ 0 h 712"/>
                <a:gd name="T10" fmla="*/ 142875 w 635"/>
                <a:gd name="T11" fmla="*/ 60869 h 712"/>
                <a:gd name="T12" fmla="*/ 142875 w 635"/>
                <a:gd name="T13" fmla="*/ 158750 h 712"/>
                <a:gd name="T14" fmla="*/ 103725 w 635"/>
                <a:gd name="T15" fmla="*/ 158750 h 712"/>
                <a:gd name="T16" fmla="*/ 103725 w 635"/>
                <a:gd name="T17" fmla="*/ 80267 h 712"/>
                <a:gd name="T18" fmla="*/ 74925 w 635"/>
                <a:gd name="T19" fmla="*/ 34782 h 712"/>
                <a:gd name="T20" fmla="*/ 39150 w 635"/>
                <a:gd name="T21" fmla="*/ 74247 h 712"/>
                <a:gd name="T22" fmla="*/ 39150 w 635"/>
                <a:gd name="T23" fmla="*/ 158750 h 712"/>
                <a:gd name="T24" fmla="*/ 0 w 635"/>
                <a:gd name="T25" fmla="*/ 158750 h 712"/>
                <a:gd name="T26" fmla="*/ 0 w 635"/>
                <a:gd name="T27" fmla="*/ 3790 h 7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noSelect="1"/>
            </p:cNvSpPr>
            <p:nvPr/>
          </p:nvSpPr>
          <p:spPr bwMode="black">
            <a:xfrm>
              <a:off x="2297113" y="219076"/>
              <a:ext cx="112713" cy="204788"/>
            </a:xfrm>
            <a:custGeom>
              <a:avLst/>
              <a:gdLst>
                <a:gd name="T0" fmla="*/ 0 w 508"/>
                <a:gd name="T1" fmla="*/ 78196 h 914"/>
                <a:gd name="T2" fmla="*/ 0 w 508"/>
                <a:gd name="T3" fmla="*/ 45035 h 914"/>
                <a:gd name="T4" fmla="*/ 31728 w 508"/>
                <a:gd name="T5" fmla="*/ 45035 h 914"/>
                <a:gd name="T6" fmla="*/ 31728 w 508"/>
                <a:gd name="T7" fmla="*/ 0 h 914"/>
                <a:gd name="T8" fmla="*/ 70335 w 508"/>
                <a:gd name="T9" fmla="*/ 0 h 914"/>
                <a:gd name="T10" fmla="*/ 70335 w 508"/>
                <a:gd name="T11" fmla="*/ 45035 h 914"/>
                <a:gd name="T12" fmla="*/ 112713 w 508"/>
                <a:gd name="T13" fmla="*/ 45035 h 914"/>
                <a:gd name="T14" fmla="*/ 112713 w 508"/>
                <a:gd name="T15" fmla="*/ 78196 h 914"/>
                <a:gd name="T16" fmla="*/ 70335 w 508"/>
                <a:gd name="T17" fmla="*/ 78196 h 914"/>
                <a:gd name="T18" fmla="*/ 70335 w 508"/>
                <a:gd name="T19" fmla="*/ 146309 h 914"/>
                <a:gd name="T20" fmla="*/ 91857 w 508"/>
                <a:gd name="T21" fmla="*/ 171628 h 914"/>
                <a:gd name="T22" fmla="*/ 112713 w 508"/>
                <a:gd name="T23" fmla="*/ 166698 h 914"/>
                <a:gd name="T24" fmla="*/ 112713 w 508"/>
                <a:gd name="T25" fmla="*/ 199635 h 914"/>
                <a:gd name="T26" fmla="*/ 82316 w 508"/>
                <a:gd name="T27" fmla="*/ 204788 h 914"/>
                <a:gd name="T28" fmla="*/ 31728 w 508"/>
                <a:gd name="T29" fmla="*/ 149670 h 914"/>
                <a:gd name="T30" fmla="*/ 31728 w 508"/>
                <a:gd name="T31" fmla="*/ 78196 h 914"/>
                <a:gd name="T32" fmla="*/ 0 w 508"/>
                <a:gd name="T33" fmla="*/ 78196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noSelect="1"/>
            </p:cNvSpPr>
            <p:nvPr/>
          </p:nvSpPr>
          <p:spPr bwMode="black">
            <a:xfrm>
              <a:off x="2433638" y="260351"/>
              <a:ext cx="157163" cy="163513"/>
            </a:xfrm>
            <a:custGeom>
              <a:avLst/>
              <a:gdLst>
                <a:gd name="T0" fmla="*/ 38621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621 w 704"/>
                <a:gd name="T19" fmla="*/ 95420 h 730"/>
                <a:gd name="T20" fmla="*/ 118319 w 704"/>
                <a:gd name="T21" fmla="*/ 66077 h 730"/>
                <a:gd name="T22" fmla="*/ 78805 w 704"/>
                <a:gd name="T23" fmla="*/ 29119 h 730"/>
                <a:gd name="T24" fmla="*/ 38621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noSelect="1"/>
            </p:cNvSpPr>
            <p:nvPr/>
          </p:nvSpPr>
          <p:spPr bwMode="black">
            <a:xfrm>
              <a:off x="1017588" y="530226"/>
              <a:ext cx="233363" cy="230188"/>
            </a:xfrm>
            <a:custGeom>
              <a:avLst/>
              <a:gdLst>
                <a:gd name="T0" fmla="*/ 100013 w 147"/>
                <a:gd name="T1" fmla="*/ 0 h 145"/>
                <a:gd name="T2" fmla="*/ 134938 w 147"/>
                <a:gd name="T3" fmla="*/ 0 h 145"/>
                <a:gd name="T4" fmla="*/ 233363 w 147"/>
                <a:gd name="T5" fmla="*/ 230188 h 145"/>
                <a:gd name="T6" fmla="*/ 187325 w 147"/>
                <a:gd name="T7" fmla="*/ 230188 h 145"/>
                <a:gd name="T8" fmla="*/ 166688 w 147"/>
                <a:gd name="T9" fmla="*/ 177800 h 145"/>
                <a:gd name="T10" fmla="*/ 66675 w 147"/>
                <a:gd name="T11" fmla="*/ 177800 h 145"/>
                <a:gd name="T12" fmla="*/ 46038 w 147"/>
                <a:gd name="T13" fmla="*/ 230188 h 145"/>
                <a:gd name="T14" fmla="*/ 0 w 147"/>
                <a:gd name="T15" fmla="*/ 230188 h 145"/>
                <a:gd name="T16" fmla="*/ 100013 w 147"/>
                <a:gd name="T17" fmla="*/ 0 h 145"/>
                <a:gd name="T18" fmla="*/ 152400 w 147"/>
                <a:gd name="T19" fmla="*/ 142875 h 145"/>
                <a:gd name="T20" fmla="*/ 117475 w 147"/>
                <a:gd name="T21" fmla="*/ 49213 h 145"/>
                <a:gd name="T22" fmla="*/ 80963 w 147"/>
                <a:gd name="T23" fmla="*/ 142875 h 145"/>
                <a:gd name="T24" fmla="*/ 152400 w 147"/>
                <a:gd name="T25" fmla="*/ 142875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noSelect="1"/>
            </p:cNvSpPr>
            <p:nvPr/>
          </p:nvSpPr>
          <p:spPr bwMode="black">
            <a:xfrm>
              <a:off x="1271588"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4080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noSelect="1"/>
            </p:cNvSpPr>
            <p:nvPr/>
          </p:nvSpPr>
          <p:spPr bwMode="black">
            <a:xfrm>
              <a:off x="1541463" y="600076"/>
              <a:ext cx="127000" cy="163513"/>
            </a:xfrm>
            <a:custGeom>
              <a:avLst/>
              <a:gdLst>
                <a:gd name="T0" fmla="*/ 96475 w 570"/>
                <a:gd name="T1" fmla="*/ 47038 h 730"/>
                <a:gd name="T2" fmla="*/ 66174 w 570"/>
                <a:gd name="T3" fmla="*/ 31135 h 730"/>
                <a:gd name="T4" fmla="*/ 43447 w 570"/>
                <a:gd name="T5" fmla="*/ 47710 h 730"/>
                <a:gd name="T6" fmla="*/ 127000 w 570"/>
                <a:gd name="T7" fmla="*/ 113563 h 730"/>
                <a:gd name="T8" fmla="*/ 60381 w 570"/>
                <a:gd name="T9" fmla="*/ 163513 h 730"/>
                <a:gd name="T10" fmla="*/ 0 w 570"/>
                <a:gd name="T11" fmla="*/ 139546 h 730"/>
                <a:gd name="T12" fmla="*/ 25846 w 570"/>
                <a:gd name="T13" fmla="*/ 115131 h 730"/>
                <a:gd name="T14" fmla="*/ 62609 w 570"/>
                <a:gd name="T15" fmla="*/ 134394 h 730"/>
                <a:gd name="T16" fmla="*/ 88454 w 570"/>
                <a:gd name="T17" fmla="*/ 116475 h 730"/>
                <a:gd name="T18" fmla="*/ 4679 w 570"/>
                <a:gd name="T19" fmla="*/ 50174 h 730"/>
                <a:gd name="T20" fmla="*/ 67065 w 570"/>
                <a:gd name="T21" fmla="*/ 0 h 730"/>
                <a:gd name="T22" fmla="*/ 122321 w 570"/>
                <a:gd name="T23" fmla="*/ 23743 h 730"/>
                <a:gd name="T24" fmla="*/ 96475 w 570"/>
                <a:gd name="T25" fmla="*/ 47038 h 7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Select="1"/>
            </p:cNvSpPr>
            <p:nvPr/>
          </p:nvSpPr>
          <p:spPr bwMode="black">
            <a:xfrm>
              <a:off x="1679575" y="560388"/>
              <a:ext cx="114300" cy="203200"/>
            </a:xfrm>
            <a:custGeom>
              <a:avLst/>
              <a:gdLst>
                <a:gd name="T0" fmla="*/ 0 w 509"/>
                <a:gd name="T1" fmla="*/ 77589 h 914"/>
                <a:gd name="T2" fmla="*/ 0 w 509"/>
                <a:gd name="T3" fmla="*/ 44686 h 914"/>
                <a:gd name="T4" fmla="*/ 32112 w 509"/>
                <a:gd name="T5" fmla="*/ 44686 h 914"/>
                <a:gd name="T6" fmla="*/ 32112 w 509"/>
                <a:gd name="T7" fmla="*/ 0 h 914"/>
                <a:gd name="T8" fmla="*/ 71185 w 509"/>
                <a:gd name="T9" fmla="*/ 0 h 914"/>
                <a:gd name="T10" fmla="*/ 71185 w 509"/>
                <a:gd name="T11" fmla="*/ 44686 h 914"/>
                <a:gd name="T12" fmla="*/ 114300 w 509"/>
                <a:gd name="T13" fmla="*/ 44686 h 914"/>
                <a:gd name="T14" fmla="*/ 114300 w 509"/>
                <a:gd name="T15" fmla="*/ 77589 h 914"/>
                <a:gd name="T16" fmla="*/ 71185 w 509"/>
                <a:gd name="T17" fmla="*/ 77589 h 914"/>
                <a:gd name="T18" fmla="*/ 71185 w 509"/>
                <a:gd name="T19" fmla="*/ 145175 h 914"/>
                <a:gd name="T20" fmla="*/ 92967 w 509"/>
                <a:gd name="T21" fmla="*/ 170297 h 914"/>
                <a:gd name="T22" fmla="*/ 114300 w 509"/>
                <a:gd name="T23" fmla="*/ 165406 h 914"/>
                <a:gd name="T24" fmla="*/ 114300 w 509"/>
                <a:gd name="T25" fmla="*/ 198087 h 914"/>
                <a:gd name="T26" fmla="*/ 83311 w 509"/>
                <a:gd name="T27" fmla="*/ 203200 h 914"/>
                <a:gd name="T28" fmla="*/ 32112 w 509"/>
                <a:gd name="T29" fmla="*/ 148509 h 914"/>
                <a:gd name="T30" fmla="*/ 32112 w 509"/>
                <a:gd name="T31" fmla="*/ 77589 h 914"/>
                <a:gd name="T32" fmla="*/ 0 w 509"/>
                <a:gd name="T33" fmla="*/ 77589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noSelect="1"/>
            </p:cNvSpPr>
            <p:nvPr/>
          </p:nvSpPr>
          <p:spPr bwMode="black">
            <a:xfrm>
              <a:off x="1816100" y="600076"/>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noSelect="1"/>
            </p:cNvSpPr>
            <p:nvPr/>
          </p:nvSpPr>
          <p:spPr bwMode="black">
            <a:xfrm>
              <a:off x="2009775" y="600076"/>
              <a:ext cx="98425" cy="160338"/>
            </a:xfrm>
            <a:custGeom>
              <a:avLst/>
              <a:gdLst>
                <a:gd name="T0" fmla="*/ 0 w 445"/>
                <a:gd name="T1" fmla="*/ 3823 h 713"/>
                <a:gd name="T2" fmla="*/ 38485 w 445"/>
                <a:gd name="T3" fmla="*/ 3823 h 713"/>
                <a:gd name="T4" fmla="*/ 38485 w 445"/>
                <a:gd name="T5" fmla="*/ 28560 h 713"/>
                <a:gd name="T6" fmla="*/ 39149 w 445"/>
                <a:gd name="T7" fmla="*/ 28560 h 713"/>
                <a:gd name="T8" fmla="*/ 84712 w 445"/>
                <a:gd name="T9" fmla="*/ 0 h 713"/>
                <a:gd name="T10" fmla="*/ 98425 w 445"/>
                <a:gd name="T11" fmla="*/ 2249 h 713"/>
                <a:gd name="T12" fmla="*/ 98425 w 445"/>
                <a:gd name="T13" fmla="*/ 40028 h 713"/>
                <a:gd name="T14" fmla="*/ 79846 w 445"/>
                <a:gd name="T15" fmla="*/ 37105 h 713"/>
                <a:gd name="T16" fmla="*/ 38485 w 445"/>
                <a:gd name="T17" fmla="*/ 76459 h 713"/>
                <a:gd name="T18" fmla="*/ 38485 w 445"/>
                <a:gd name="T19" fmla="*/ 160338 h 713"/>
                <a:gd name="T20" fmla="*/ 0 w 445"/>
                <a:gd name="T21" fmla="*/ 160338 h 713"/>
                <a:gd name="T22" fmla="*/ 0 w 445"/>
                <a:gd name="T23" fmla="*/ 3823 h 7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noSelect="1"/>
            </p:cNvSpPr>
            <p:nvPr/>
          </p:nvSpPr>
          <p:spPr bwMode="black">
            <a:xfrm>
              <a:off x="2122488" y="515938"/>
              <a:ext cx="166688" cy="247650"/>
            </a:xfrm>
            <a:custGeom>
              <a:avLst/>
              <a:gdLst>
                <a:gd name="T0" fmla="*/ 130017 w 750"/>
                <a:gd name="T1" fmla="*/ 220504 h 1113"/>
                <a:gd name="T2" fmla="*/ 129350 w 750"/>
                <a:gd name="T3" fmla="*/ 220504 h 1113"/>
                <a:gd name="T4" fmla="*/ 76232 w 750"/>
                <a:gd name="T5" fmla="*/ 247650 h 1113"/>
                <a:gd name="T6" fmla="*/ 0 w 750"/>
                <a:gd name="T7" fmla="*/ 166435 h 1113"/>
                <a:gd name="T8" fmla="*/ 74676 w 750"/>
                <a:gd name="T9" fmla="*/ 85220 h 1113"/>
                <a:gd name="T10" fmla="*/ 127127 w 750"/>
                <a:gd name="T11" fmla="*/ 108806 h 1113"/>
                <a:gd name="T12" fmla="*/ 128016 w 750"/>
                <a:gd name="T13" fmla="*/ 108806 h 1113"/>
                <a:gd name="T14" fmla="*/ 128016 w 750"/>
                <a:gd name="T15" fmla="*/ 0 h 1113"/>
                <a:gd name="T16" fmla="*/ 166688 w 750"/>
                <a:gd name="T17" fmla="*/ 0 h 1113"/>
                <a:gd name="T18" fmla="*/ 166688 w 750"/>
                <a:gd name="T19" fmla="*/ 243867 h 1113"/>
                <a:gd name="T20" fmla="*/ 130017 w 750"/>
                <a:gd name="T21" fmla="*/ 243867 h 1113"/>
                <a:gd name="T22" fmla="*/ 130017 w 750"/>
                <a:gd name="T23" fmla="*/ 220504 h 1113"/>
                <a:gd name="T24" fmla="*/ 84011 w 750"/>
                <a:gd name="T25" fmla="*/ 212716 h 1113"/>
                <a:gd name="T26" fmla="*/ 129350 w 750"/>
                <a:gd name="T27" fmla="*/ 166435 h 1113"/>
                <a:gd name="T28" fmla="*/ 84011 w 750"/>
                <a:gd name="T29" fmla="*/ 119931 h 1113"/>
                <a:gd name="T30" fmla="*/ 38672 w 750"/>
                <a:gd name="T31" fmla="*/ 166435 h 1113"/>
                <a:gd name="T32" fmla="*/ 84011 w 750"/>
                <a:gd name="T33" fmla="*/ 212716 h 1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noSelect="1"/>
            </p:cNvSpPr>
            <p:nvPr/>
          </p:nvSpPr>
          <p:spPr bwMode="black">
            <a:xfrm>
              <a:off x="2322513" y="600076"/>
              <a:ext cx="142875" cy="163513"/>
            </a:xfrm>
            <a:custGeom>
              <a:avLst/>
              <a:gdLst>
                <a:gd name="T0" fmla="*/ 107885 w 637"/>
                <a:gd name="T1" fmla="*/ 138202 h 730"/>
                <a:gd name="T2" fmla="*/ 106988 w 637"/>
                <a:gd name="T3" fmla="*/ 138202 h 730"/>
                <a:gd name="T4" fmla="*/ 56971 w 637"/>
                <a:gd name="T5" fmla="*/ 163513 h 730"/>
                <a:gd name="T6" fmla="*/ 0 w 637"/>
                <a:gd name="T7" fmla="*/ 116699 h 730"/>
                <a:gd name="T8" fmla="*/ 98016 w 637"/>
                <a:gd name="T9" fmla="*/ 62493 h 730"/>
                <a:gd name="T10" fmla="*/ 107885 w 637"/>
                <a:gd name="T11" fmla="*/ 62493 h 730"/>
                <a:gd name="T12" fmla="*/ 107885 w 637"/>
                <a:gd name="T13" fmla="*/ 58461 h 730"/>
                <a:gd name="T14" fmla="*/ 72223 w 637"/>
                <a:gd name="T15" fmla="*/ 29119 h 730"/>
                <a:gd name="T16" fmla="*/ 30504 w 637"/>
                <a:gd name="T17" fmla="*/ 45470 h 730"/>
                <a:gd name="T18" fmla="*/ 10093 w 637"/>
                <a:gd name="T19" fmla="*/ 24863 h 730"/>
                <a:gd name="T20" fmla="*/ 76260 w 637"/>
                <a:gd name="T21" fmla="*/ 0 h 730"/>
                <a:gd name="T22" fmla="*/ 142875 w 637"/>
                <a:gd name="T23" fmla="*/ 70109 h 730"/>
                <a:gd name="T24" fmla="*/ 142875 w 637"/>
                <a:gd name="T25" fmla="*/ 159705 h 730"/>
                <a:gd name="T26" fmla="*/ 107885 w 637"/>
                <a:gd name="T27" fmla="*/ 159705 h 730"/>
                <a:gd name="T28" fmla="*/ 107885 w 637"/>
                <a:gd name="T29" fmla="*/ 138202 h 730"/>
                <a:gd name="T30" fmla="*/ 105642 w 637"/>
                <a:gd name="T31" fmla="*/ 89820 h 730"/>
                <a:gd name="T32" fmla="*/ 97568 w 637"/>
                <a:gd name="T33" fmla="*/ 89820 h 730"/>
                <a:gd name="T34" fmla="*/ 39027 w 637"/>
                <a:gd name="T35" fmla="*/ 113787 h 730"/>
                <a:gd name="T36" fmla="*/ 66167 w 637"/>
                <a:gd name="T37" fmla="*/ 134394 h 730"/>
                <a:gd name="T38" fmla="*/ 105642 w 637"/>
                <a:gd name="T39" fmla="*/ 98556 h 730"/>
                <a:gd name="T40" fmla="*/ 105642 w 637"/>
                <a:gd name="T41" fmla="*/ 89820 h 7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Select="1"/>
            </p:cNvSpPr>
            <p:nvPr/>
          </p:nvSpPr>
          <p:spPr bwMode="black">
            <a:xfrm>
              <a:off x="2505075"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3857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 name="Titel 1"/>
          <p:cNvSpPr>
            <a:spLocks noGrp="1" noSelect="1"/>
          </p:cNvSpPr>
          <p:nvPr>
            <p:ph type="ctrTitle"/>
          </p:nvPr>
        </p:nvSpPr>
        <p:spPr bwMode="gray">
          <a:xfrm>
            <a:off x="1308060" y="1750071"/>
            <a:ext cx="9792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noSelect="1"/>
          </p:cNvSpPr>
          <p:nvPr>
            <p:ph type="subTitle" idx="1"/>
          </p:nvPr>
        </p:nvSpPr>
        <p:spPr bwMode="gray">
          <a:xfrm>
            <a:off x="1308060" y="3594908"/>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7" name="***Tijdelijke aanduiding voor datum 3"/>
          <p:cNvSpPr>
            <a:spLocks noGrp="1" noSelect="1"/>
          </p:cNvSpPr>
          <p:nvPr userDrawn="1">
            <p:ph type="dt" sz="half" idx="10"/>
          </p:nvPr>
        </p:nvSpPr>
        <p:spPr>
          <a:xfrm>
            <a:off x="1182688" y="6356350"/>
            <a:ext cx="2844800" cy="365125"/>
          </a:xfrm>
        </p:spPr>
        <p:txBody>
          <a:bodyPr/>
          <a:lstStyle>
            <a:lvl1pPr algn="l" eaLnBrk="0" fontAlgn="base" hangingPunct="0">
              <a:spcBef>
                <a:spcPct val="0"/>
              </a:spcBef>
              <a:spcAft>
                <a:spcPct val="0"/>
              </a:spcAft>
              <a:defRPr sz="1750" b="1" noProof="1">
                <a:solidFill>
                  <a:srgbClr val="FFFFFF"/>
                </a:solidFill>
                <a:latin typeface="Calibri" panose="020F0502020204030204" pitchFamily="34" charset="0"/>
              </a:defRPr>
            </a:lvl1pPr>
          </a:lstStyle>
          <a:p>
            <a:pPr>
              <a:defRPr/>
            </a:pPr>
            <a:fld id="{9C6E1D4E-EECD-4BE6-8C49-633205EEF924}" type="datetime1">
              <a:rPr lang="nl-NL"/>
              <a:pPr>
                <a:defRPr/>
              </a:pPr>
              <a:t>14-5-2019</a:t>
            </a:fld>
            <a:endParaRPr lang="nl-NL"/>
          </a:p>
        </p:txBody>
      </p:sp>
    </p:spTree>
    <p:extLst>
      <p:ext uri="{BB962C8B-B14F-4D97-AF65-F5344CB8AC3E}">
        <p14:creationId xmlns:p14="http://schemas.microsoft.com/office/powerpoint/2010/main" val="2045585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sp>
        <p:nvSpPr>
          <p:cNvPr id="4" name="Rectangle 5"/>
          <p:cNvSpPr>
            <a:spLocks noSelect="1" noChangeArrowheads="1"/>
          </p:cNvSpPr>
          <p:nvPr/>
        </p:nvSpPr>
        <p:spPr bwMode="ltGray">
          <a:xfrm>
            <a:off x="0" y="1588"/>
            <a:ext cx="12184063" cy="68548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Corbel" pitchFamily="34" charset="0"/>
            </a:endParaRPr>
          </a:p>
        </p:txBody>
      </p:sp>
      <p:sp>
        <p:nvSpPr>
          <p:cNvPr id="5" name="Rectangle 6"/>
          <p:cNvSpPr>
            <a:spLocks noSelect="1" noChangeArrowheads="1"/>
          </p:cNvSpPr>
          <p:nvPr/>
        </p:nvSpPr>
        <p:spPr bwMode="white">
          <a:xfrm>
            <a:off x="0" y="1588"/>
            <a:ext cx="1049338" cy="6854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Corbel" pitchFamily="34" charset="0"/>
            </a:endParaRPr>
          </a:p>
        </p:txBody>
      </p:sp>
      <p:grpSp>
        <p:nvGrpSpPr>
          <p:cNvPr id="6" name="Groep 4"/>
          <p:cNvGrpSpPr>
            <a:grpSpLocks noSelect="1"/>
          </p:cNvGrpSpPr>
          <p:nvPr userDrawn="1"/>
        </p:nvGrpSpPr>
        <p:grpSpPr bwMode="auto">
          <a:xfrm>
            <a:off x="242888" y="163513"/>
            <a:ext cx="3419475" cy="1447800"/>
            <a:chOff x="182563" y="163513"/>
            <a:chExt cx="2563812" cy="1447800"/>
          </a:xfrm>
        </p:grpSpPr>
        <p:sp>
          <p:nvSpPr>
            <p:cNvPr id="7" name="Freeform 7"/>
            <p:cNvSpPr>
              <a:spLocks noSelect="1"/>
            </p:cNvSpPr>
            <p:nvPr/>
          </p:nvSpPr>
          <p:spPr bwMode="black">
            <a:xfrm>
              <a:off x="182563" y="1185863"/>
              <a:ext cx="425450" cy="425450"/>
            </a:xfrm>
            <a:custGeom>
              <a:avLst/>
              <a:gdLst>
                <a:gd name="T0" fmla="*/ 0 w 268"/>
                <a:gd name="T1" fmla="*/ 339725 h 268"/>
                <a:gd name="T2" fmla="*/ 128588 w 268"/>
                <a:gd name="T3" fmla="*/ 212725 h 268"/>
                <a:gd name="T4" fmla="*/ 0 w 268"/>
                <a:gd name="T5" fmla="*/ 85725 h 268"/>
                <a:gd name="T6" fmla="*/ 85725 w 268"/>
                <a:gd name="T7" fmla="*/ 0 h 268"/>
                <a:gd name="T8" fmla="*/ 212725 w 268"/>
                <a:gd name="T9" fmla="*/ 127000 h 268"/>
                <a:gd name="T10" fmla="*/ 339725 w 268"/>
                <a:gd name="T11" fmla="*/ 0 h 268"/>
                <a:gd name="T12" fmla="*/ 425450 w 268"/>
                <a:gd name="T13" fmla="*/ 85725 h 268"/>
                <a:gd name="T14" fmla="*/ 298450 w 268"/>
                <a:gd name="T15" fmla="*/ 212725 h 268"/>
                <a:gd name="T16" fmla="*/ 425450 w 268"/>
                <a:gd name="T17" fmla="*/ 339725 h 268"/>
                <a:gd name="T18" fmla="*/ 339725 w 268"/>
                <a:gd name="T19" fmla="*/ 425450 h 268"/>
                <a:gd name="T20" fmla="*/ 212725 w 268"/>
                <a:gd name="T21" fmla="*/ 296863 h 268"/>
                <a:gd name="T22" fmla="*/ 85725 w 268"/>
                <a:gd name="T23" fmla="*/ 425450 h 268"/>
                <a:gd name="T24" fmla="*/ 0 w 268"/>
                <a:gd name="T25" fmla="*/ 33972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noSelect="1"/>
            </p:cNvSpPr>
            <p:nvPr/>
          </p:nvSpPr>
          <p:spPr bwMode="black">
            <a:xfrm>
              <a:off x="182563" y="163513"/>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noSelect="1"/>
            </p:cNvSpPr>
            <p:nvPr/>
          </p:nvSpPr>
          <p:spPr bwMode="black">
            <a:xfrm>
              <a:off x="182563" y="674688"/>
              <a:ext cx="425450" cy="425450"/>
            </a:xfrm>
            <a:custGeom>
              <a:avLst/>
              <a:gdLst>
                <a:gd name="T0" fmla="*/ 0 w 268"/>
                <a:gd name="T1" fmla="*/ 341313 h 268"/>
                <a:gd name="T2" fmla="*/ 128588 w 268"/>
                <a:gd name="T3" fmla="*/ 212725 h 268"/>
                <a:gd name="T4" fmla="*/ 0 w 268"/>
                <a:gd name="T5" fmla="*/ 85725 h 268"/>
                <a:gd name="T6" fmla="*/ 85725 w 268"/>
                <a:gd name="T7" fmla="*/ 0 h 268"/>
                <a:gd name="T8" fmla="*/ 212725 w 268"/>
                <a:gd name="T9" fmla="*/ 128588 h 268"/>
                <a:gd name="T10" fmla="*/ 339725 w 268"/>
                <a:gd name="T11" fmla="*/ 0 h 268"/>
                <a:gd name="T12" fmla="*/ 425450 w 268"/>
                <a:gd name="T13" fmla="*/ 85725 h 268"/>
                <a:gd name="T14" fmla="*/ 298450 w 268"/>
                <a:gd name="T15" fmla="*/ 212725 h 268"/>
                <a:gd name="T16" fmla="*/ 425450 w 268"/>
                <a:gd name="T17" fmla="*/ 341313 h 268"/>
                <a:gd name="T18" fmla="*/ 339725 w 268"/>
                <a:gd name="T19" fmla="*/ 425450 h 268"/>
                <a:gd name="T20" fmla="*/ 212725 w 268"/>
                <a:gd name="T21" fmla="*/ 298450 h 268"/>
                <a:gd name="T22" fmla="*/ 85725 w 268"/>
                <a:gd name="T23" fmla="*/ 425450 h 268"/>
                <a:gd name="T24" fmla="*/ 0 w 268"/>
                <a:gd name="T25" fmla="*/ 341313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Select="1"/>
            </p:cNvSpPr>
            <p:nvPr/>
          </p:nvSpPr>
          <p:spPr bwMode="black">
            <a:xfrm>
              <a:off x="1031875" y="184151"/>
              <a:ext cx="214313" cy="241300"/>
            </a:xfrm>
            <a:custGeom>
              <a:avLst/>
              <a:gdLst>
                <a:gd name="T0" fmla="*/ 214313 w 966"/>
                <a:gd name="T1" fmla="*/ 218671 h 1077"/>
                <a:gd name="T2" fmla="*/ 120246 w 966"/>
                <a:gd name="T3" fmla="*/ 241300 h 1077"/>
                <a:gd name="T4" fmla="*/ 0 w 966"/>
                <a:gd name="T5" fmla="*/ 121658 h 1077"/>
                <a:gd name="T6" fmla="*/ 120246 w 966"/>
                <a:gd name="T7" fmla="*/ 0 h 1077"/>
                <a:gd name="T8" fmla="*/ 209876 w 966"/>
                <a:gd name="T9" fmla="*/ 28902 h 1077"/>
                <a:gd name="T10" fmla="*/ 179925 w 966"/>
                <a:gd name="T11" fmla="*/ 59373 h 1077"/>
                <a:gd name="T12" fmla="*/ 120468 w 966"/>
                <a:gd name="T13" fmla="*/ 36968 h 1077"/>
                <a:gd name="T14" fmla="*/ 42375 w 966"/>
                <a:gd name="T15" fmla="*/ 118970 h 1077"/>
                <a:gd name="T16" fmla="*/ 120468 w 966"/>
                <a:gd name="T17" fmla="*/ 204332 h 1077"/>
                <a:gd name="T18" fmla="*/ 173935 w 966"/>
                <a:gd name="T19" fmla="*/ 192457 h 1077"/>
                <a:gd name="T20" fmla="*/ 173935 w 966"/>
                <a:gd name="T21" fmla="*/ 138238 h 1077"/>
                <a:gd name="T22" fmla="*/ 127345 w 966"/>
                <a:gd name="T23" fmla="*/ 138238 h 1077"/>
                <a:gd name="T24" fmla="*/ 127345 w 966"/>
                <a:gd name="T25" fmla="*/ 101270 h 1077"/>
                <a:gd name="T26" fmla="*/ 214313 w 966"/>
                <a:gd name="T27" fmla="*/ 101270 h 1077"/>
                <a:gd name="T28" fmla="*/ 214313 w 966"/>
                <a:gd name="T29" fmla="*/ 218671 h 10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noSelect="1"/>
            </p:cNvSpPr>
            <p:nvPr/>
          </p:nvSpPr>
          <p:spPr bwMode="black">
            <a:xfrm>
              <a:off x="1284288" y="260351"/>
              <a:ext cx="157163" cy="163513"/>
            </a:xfrm>
            <a:custGeom>
              <a:avLst/>
              <a:gdLst>
                <a:gd name="T0" fmla="*/ 38844 w 704"/>
                <a:gd name="T1" fmla="*/ 95420 h 730"/>
                <a:gd name="T2" fmla="*/ 80591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noSelect="1"/>
            </p:cNvSpPr>
            <p:nvPr/>
          </p:nvSpPr>
          <p:spPr bwMode="black">
            <a:xfrm>
              <a:off x="1476375" y="260351"/>
              <a:ext cx="239713" cy="158750"/>
            </a:xfrm>
            <a:custGeom>
              <a:avLst/>
              <a:gdLst>
                <a:gd name="T0" fmla="*/ 0 w 1078"/>
                <a:gd name="T1" fmla="*/ 3790 h 712"/>
                <a:gd name="T2" fmla="*/ 36691 w 1078"/>
                <a:gd name="T3" fmla="*/ 3790 h 712"/>
                <a:gd name="T4" fmla="*/ 36691 w 1078"/>
                <a:gd name="T5" fmla="*/ 28093 h 712"/>
                <a:gd name="T6" fmla="*/ 37358 w 1078"/>
                <a:gd name="T7" fmla="*/ 28093 h 712"/>
                <a:gd name="T8" fmla="*/ 84722 w 1078"/>
                <a:gd name="T9" fmla="*/ 0 h 712"/>
                <a:gd name="T10" fmla="*/ 132976 w 1078"/>
                <a:gd name="T11" fmla="*/ 28762 h 712"/>
                <a:gd name="T12" fmla="*/ 183899 w 1078"/>
                <a:gd name="T13" fmla="*/ 0 h 712"/>
                <a:gd name="T14" fmla="*/ 239713 w 1078"/>
                <a:gd name="T15" fmla="*/ 66443 h 712"/>
                <a:gd name="T16" fmla="*/ 239713 w 1078"/>
                <a:gd name="T17" fmla="*/ 158750 h 712"/>
                <a:gd name="T18" fmla="*/ 201021 w 1078"/>
                <a:gd name="T19" fmla="*/ 158750 h 712"/>
                <a:gd name="T20" fmla="*/ 201021 w 1078"/>
                <a:gd name="T21" fmla="*/ 70902 h 712"/>
                <a:gd name="T22" fmla="*/ 172335 w 1078"/>
                <a:gd name="T23" fmla="*/ 34782 h 712"/>
                <a:gd name="T24" fmla="*/ 139203 w 1078"/>
                <a:gd name="T25" fmla="*/ 74916 h 712"/>
                <a:gd name="T26" fmla="*/ 139203 w 1078"/>
                <a:gd name="T27" fmla="*/ 158750 h 712"/>
                <a:gd name="T28" fmla="*/ 100510 w 1078"/>
                <a:gd name="T29" fmla="*/ 158750 h 712"/>
                <a:gd name="T30" fmla="*/ 100510 w 1078"/>
                <a:gd name="T31" fmla="*/ 66443 h 712"/>
                <a:gd name="T32" fmla="*/ 74049 w 1078"/>
                <a:gd name="T33" fmla="*/ 34782 h 712"/>
                <a:gd name="T34" fmla="*/ 38692 w 1078"/>
                <a:gd name="T35" fmla="*/ 74247 h 712"/>
                <a:gd name="T36" fmla="*/ 38692 w 1078"/>
                <a:gd name="T37" fmla="*/ 158750 h 712"/>
                <a:gd name="T38" fmla="*/ 0 w 1078"/>
                <a:gd name="T39" fmla="*/ 158750 h 712"/>
                <a:gd name="T40" fmla="*/ 0 w 1078"/>
                <a:gd name="T41" fmla="*/ 379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noSelect="1"/>
            </p:cNvSpPr>
            <p:nvPr/>
          </p:nvSpPr>
          <p:spPr bwMode="black">
            <a:xfrm>
              <a:off x="1751013" y="260351"/>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noSelect="1"/>
            </p:cNvSpPr>
            <p:nvPr/>
          </p:nvSpPr>
          <p:spPr bwMode="black">
            <a:xfrm>
              <a:off x="1936750" y="260351"/>
              <a:ext cx="157163" cy="163513"/>
            </a:xfrm>
            <a:custGeom>
              <a:avLst/>
              <a:gdLst>
                <a:gd name="T0" fmla="*/ 38844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8805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noSelect="1"/>
            </p:cNvSpPr>
            <p:nvPr/>
          </p:nvSpPr>
          <p:spPr bwMode="black">
            <a:xfrm>
              <a:off x="2128838" y="260351"/>
              <a:ext cx="142875" cy="158750"/>
            </a:xfrm>
            <a:custGeom>
              <a:avLst/>
              <a:gdLst>
                <a:gd name="T0" fmla="*/ 0 w 635"/>
                <a:gd name="T1" fmla="*/ 3790 h 712"/>
                <a:gd name="T2" fmla="*/ 37125 w 635"/>
                <a:gd name="T3" fmla="*/ 3790 h 712"/>
                <a:gd name="T4" fmla="*/ 37125 w 635"/>
                <a:gd name="T5" fmla="*/ 28762 h 712"/>
                <a:gd name="T6" fmla="*/ 37800 w 635"/>
                <a:gd name="T7" fmla="*/ 28762 h 712"/>
                <a:gd name="T8" fmla="*/ 85725 w 635"/>
                <a:gd name="T9" fmla="*/ 0 h 712"/>
                <a:gd name="T10" fmla="*/ 142875 w 635"/>
                <a:gd name="T11" fmla="*/ 60869 h 712"/>
                <a:gd name="T12" fmla="*/ 142875 w 635"/>
                <a:gd name="T13" fmla="*/ 158750 h 712"/>
                <a:gd name="T14" fmla="*/ 103725 w 635"/>
                <a:gd name="T15" fmla="*/ 158750 h 712"/>
                <a:gd name="T16" fmla="*/ 103725 w 635"/>
                <a:gd name="T17" fmla="*/ 80267 h 712"/>
                <a:gd name="T18" fmla="*/ 74925 w 635"/>
                <a:gd name="T19" fmla="*/ 34782 h 712"/>
                <a:gd name="T20" fmla="*/ 39150 w 635"/>
                <a:gd name="T21" fmla="*/ 74247 h 712"/>
                <a:gd name="T22" fmla="*/ 39150 w 635"/>
                <a:gd name="T23" fmla="*/ 158750 h 712"/>
                <a:gd name="T24" fmla="*/ 0 w 635"/>
                <a:gd name="T25" fmla="*/ 158750 h 712"/>
                <a:gd name="T26" fmla="*/ 0 w 635"/>
                <a:gd name="T27" fmla="*/ 3790 h 7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noSelect="1"/>
            </p:cNvSpPr>
            <p:nvPr/>
          </p:nvSpPr>
          <p:spPr bwMode="black">
            <a:xfrm>
              <a:off x="2297113" y="219076"/>
              <a:ext cx="112713" cy="204788"/>
            </a:xfrm>
            <a:custGeom>
              <a:avLst/>
              <a:gdLst>
                <a:gd name="T0" fmla="*/ 0 w 508"/>
                <a:gd name="T1" fmla="*/ 78196 h 914"/>
                <a:gd name="T2" fmla="*/ 0 w 508"/>
                <a:gd name="T3" fmla="*/ 45035 h 914"/>
                <a:gd name="T4" fmla="*/ 31728 w 508"/>
                <a:gd name="T5" fmla="*/ 45035 h 914"/>
                <a:gd name="T6" fmla="*/ 31728 w 508"/>
                <a:gd name="T7" fmla="*/ 0 h 914"/>
                <a:gd name="T8" fmla="*/ 70335 w 508"/>
                <a:gd name="T9" fmla="*/ 0 h 914"/>
                <a:gd name="T10" fmla="*/ 70335 w 508"/>
                <a:gd name="T11" fmla="*/ 45035 h 914"/>
                <a:gd name="T12" fmla="*/ 112713 w 508"/>
                <a:gd name="T13" fmla="*/ 45035 h 914"/>
                <a:gd name="T14" fmla="*/ 112713 w 508"/>
                <a:gd name="T15" fmla="*/ 78196 h 914"/>
                <a:gd name="T16" fmla="*/ 70335 w 508"/>
                <a:gd name="T17" fmla="*/ 78196 h 914"/>
                <a:gd name="T18" fmla="*/ 70335 w 508"/>
                <a:gd name="T19" fmla="*/ 146309 h 914"/>
                <a:gd name="T20" fmla="*/ 91857 w 508"/>
                <a:gd name="T21" fmla="*/ 171628 h 914"/>
                <a:gd name="T22" fmla="*/ 112713 w 508"/>
                <a:gd name="T23" fmla="*/ 166698 h 914"/>
                <a:gd name="T24" fmla="*/ 112713 w 508"/>
                <a:gd name="T25" fmla="*/ 199635 h 914"/>
                <a:gd name="T26" fmla="*/ 82316 w 508"/>
                <a:gd name="T27" fmla="*/ 204788 h 914"/>
                <a:gd name="T28" fmla="*/ 31728 w 508"/>
                <a:gd name="T29" fmla="*/ 149670 h 914"/>
                <a:gd name="T30" fmla="*/ 31728 w 508"/>
                <a:gd name="T31" fmla="*/ 78196 h 914"/>
                <a:gd name="T32" fmla="*/ 0 w 508"/>
                <a:gd name="T33" fmla="*/ 78196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noSelect="1"/>
            </p:cNvSpPr>
            <p:nvPr/>
          </p:nvSpPr>
          <p:spPr bwMode="black">
            <a:xfrm>
              <a:off x="2433638" y="260351"/>
              <a:ext cx="157163" cy="163513"/>
            </a:xfrm>
            <a:custGeom>
              <a:avLst/>
              <a:gdLst>
                <a:gd name="T0" fmla="*/ 38621 w 704"/>
                <a:gd name="T1" fmla="*/ 95420 h 730"/>
                <a:gd name="T2" fmla="*/ 80367 w 704"/>
                <a:gd name="T3" fmla="*/ 132378 h 730"/>
                <a:gd name="T4" fmla="*/ 122114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621 w 704"/>
                <a:gd name="T19" fmla="*/ 95420 h 730"/>
                <a:gd name="T20" fmla="*/ 118319 w 704"/>
                <a:gd name="T21" fmla="*/ 66077 h 730"/>
                <a:gd name="T22" fmla="*/ 78805 w 704"/>
                <a:gd name="T23" fmla="*/ 29119 h 730"/>
                <a:gd name="T24" fmla="*/ 38621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noSelect="1"/>
            </p:cNvSpPr>
            <p:nvPr/>
          </p:nvSpPr>
          <p:spPr bwMode="black">
            <a:xfrm>
              <a:off x="1017588" y="530226"/>
              <a:ext cx="233363" cy="230188"/>
            </a:xfrm>
            <a:custGeom>
              <a:avLst/>
              <a:gdLst>
                <a:gd name="T0" fmla="*/ 100013 w 147"/>
                <a:gd name="T1" fmla="*/ 0 h 145"/>
                <a:gd name="T2" fmla="*/ 134938 w 147"/>
                <a:gd name="T3" fmla="*/ 0 h 145"/>
                <a:gd name="T4" fmla="*/ 233363 w 147"/>
                <a:gd name="T5" fmla="*/ 230188 h 145"/>
                <a:gd name="T6" fmla="*/ 187325 w 147"/>
                <a:gd name="T7" fmla="*/ 230188 h 145"/>
                <a:gd name="T8" fmla="*/ 166688 w 147"/>
                <a:gd name="T9" fmla="*/ 177800 h 145"/>
                <a:gd name="T10" fmla="*/ 66675 w 147"/>
                <a:gd name="T11" fmla="*/ 177800 h 145"/>
                <a:gd name="T12" fmla="*/ 46038 w 147"/>
                <a:gd name="T13" fmla="*/ 230188 h 145"/>
                <a:gd name="T14" fmla="*/ 0 w 147"/>
                <a:gd name="T15" fmla="*/ 230188 h 145"/>
                <a:gd name="T16" fmla="*/ 100013 w 147"/>
                <a:gd name="T17" fmla="*/ 0 h 145"/>
                <a:gd name="T18" fmla="*/ 152400 w 147"/>
                <a:gd name="T19" fmla="*/ 142875 h 145"/>
                <a:gd name="T20" fmla="*/ 117475 w 147"/>
                <a:gd name="T21" fmla="*/ 49213 h 145"/>
                <a:gd name="T22" fmla="*/ 80963 w 147"/>
                <a:gd name="T23" fmla="*/ 142875 h 145"/>
                <a:gd name="T24" fmla="*/ 152400 w 147"/>
                <a:gd name="T25" fmla="*/ 142875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noSelect="1"/>
            </p:cNvSpPr>
            <p:nvPr/>
          </p:nvSpPr>
          <p:spPr bwMode="black">
            <a:xfrm>
              <a:off x="1271588"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4080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noSelect="1"/>
            </p:cNvSpPr>
            <p:nvPr/>
          </p:nvSpPr>
          <p:spPr bwMode="black">
            <a:xfrm>
              <a:off x="1541463" y="600076"/>
              <a:ext cx="127000" cy="163513"/>
            </a:xfrm>
            <a:custGeom>
              <a:avLst/>
              <a:gdLst>
                <a:gd name="T0" fmla="*/ 96475 w 570"/>
                <a:gd name="T1" fmla="*/ 47038 h 730"/>
                <a:gd name="T2" fmla="*/ 66174 w 570"/>
                <a:gd name="T3" fmla="*/ 31135 h 730"/>
                <a:gd name="T4" fmla="*/ 43447 w 570"/>
                <a:gd name="T5" fmla="*/ 47710 h 730"/>
                <a:gd name="T6" fmla="*/ 127000 w 570"/>
                <a:gd name="T7" fmla="*/ 113563 h 730"/>
                <a:gd name="T8" fmla="*/ 60381 w 570"/>
                <a:gd name="T9" fmla="*/ 163513 h 730"/>
                <a:gd name="T10" fmla="*/ 0 w 570"/>
                <a:gd name="T11" fmla="*/ 139546 h 730"/>
                <a:gd name="T12" fmla="*/ 25846 w 570"/>
                <a:gd name="T13" fmla="*/ 115131 h 730"/>
                <a:gd name="T14" fmla="*/ 62609 w 570"/>
                <a:gd name="T15" fmla="*/ 134394 h 730"/>
                <a:gd name="T16" fmla="*/ 88454 w 570"/>
                <a:gd name="T17" fmla="*/ 116475 h 730"/>
                <a:gd name="T18" fmla="*/ 4679 w 570"/>
                <a:gd name="T19" fmla="*/ 50174 h 730"/>
                <a:gd name="T20" fmla="*/ 67065 w 570"/>
                <a:gd name="T21" fmla="*/ 0 h 730"/>
                <a:gd name="T22" fmla="*/ 122321 w 570"/>
                <a:gd name="T23" fmla="*/ 23743 h 730"/>
                <a:gd name="T24" fmla="*/ 96475 w 570"/>
                <a:gd name="T25" fmla="*/ 47038 h 7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Select="1"/>
            </p:cNvSpPr>
            <p:nvPr/>
          </p:nvSpPr>
          <p:spPr bwMode="black">
            <a:xfrm>
              <a:off x="1679575" y="560388"/>
              <a:ext cx="114300" cy="203200"/>
            </a:xfrm>
            <a:custGeom>
              <a:avLst/>
              <a:gdLst>
                <a:gd name="T0" fmla="*/ 0 w 509"/>
                <a:gd name="T1" fmla="*/ 77589 h 914"/>
                <a:gd name="T2" fmla="*/ 0 w 509"/>
                <a:gd name="T3" fmla="*/ 44686 h 914"/>
                <a:gd name="T4" fmla="*/ 32112 w 509"/>
                <a:gd name="T5" fmla="*/ 44686 h 914"/>
                <a:gd name="T6" fmla="*/ 32112 w 509"/>
                <a:gd name="T7" fmla="*/ 0 h 914"/>
                <a:gd name="T8" fmla="*/ 71185 w 509"/>
                <a:gd name="T9" fmla="*/ 0 h 914"/>
                <a:gd name="T10" fmla="*/ 71185 w 509"/>
                <a:gd name="T11" fmla="*/ 44686 h 914"/>
                <a:gd name="T12" fmla="*/ 114300 w 509"/>
                <a:gd name="T13" fmla="*/ 44686 h 914"/>
                <a:gd name="T14" fmla="*/ 114300 w 509"/>
                <a:gd name="T15" fmla="*/ 77589 h 914"/>
                <a:gd name="T16" fmla="*/ 71185 w 509"/>
                <a:gd name="T17" fmla="*/ 77589 h 914"/>
                <a:gd name="T18" fmla="*/ 71185 w 509"/>
                <a:gd name="T19" fmla="*/ 145175 h 914"/>
                <a:gd name="T20" fmla="*/ 92967 w 509"/>
                <a:gd name="T21" fmla="*/ 170297 h 914"/>
                <a:gd name="T22" fmla="*/ 114300 w 509"/>
                <a:gd name="T23" fmla="*/ 165406 h 914"/>
                <a:gd name="T24" fmla="*/ 114300 w 509"/>
                <a:gd name="T25" fmla="*/ 198087 h 914"/>
                <a:gd name="T26" fmla="*/ 83311 w 509"/>
                <a:gd name="T27" fmla="*/ 203200 h 914"/>
                <a:gd name="T28" fmla="*/ 32112 w 509"/>
                <a:gd name="T29" fmla="*/ 148509 h 914"/>
                <a:gd name="T30" fmla="*/ 32112 w 509"/>
                <a:gd name="T31" fmla="*/ 77589 h 914"/>
                <a:gd name="T32" fmla="*/ 0 w 509"/>
                <a:gd name="T33" fmla="*/ 77589 h 9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noSelect="1"/>
            </p:cNvSpPr>
            <p:nvPr/>
          </p:nvSpPr>
          <p:spPr bwMode="black">
            <a:xfrm>
              <a:off x="1816100" y="600076"/>
              <a:ext cx="157163" cy="163513"/>
            </a:xfrm>
            <a:custGeom>
              <a:avLst/>
              <a:gdLst>
                <a:gd name="T0" fmla="*/ 38844 w 704"/>
                <a:gd name="T1" fmla="*/ 95420 h 730"/>
                <a:gd name="T2" fmla="*/ 80591 w 704"/>
                <a:gd name="T3" fmla="*/ 132378 h 730"/>
                <a:gd name="T4" fmla="*/ 122337 w 704"/>
                <a:gd name="T5" fmla="*/ 111323 h 730"/>
                <a:gd name="T6" fmla="*/ 150019 w 704"/>
                <a:gd name="T7" fmla="*/ 132378 h 730"/>
                <a:gd name="T8" fmla="*/ 84386 w 704"/>
                <a:gd name="T9" fmla="*/ 163513 h 730"/>
                <a:gd name="T10" fmla="*/ 0 w 704"/>
                <a:gd name="T11" fmla="*/ 81757 h 730"/>
                <a:gd name="T12" fmla="*/ 84386 w 704"/>
                <a:gd name="T13" fmla="*/ 0 h 730"/>
                <a:gd name="T14" fmla="*/ 157163 w 704"/>
                <a:gd name="T15" fmla="*/ 84668 h 730"/>
                <a:gd name="T16" fmla="*/ 157163 w 704"/>
                <a:gd name="T17" fmla="*/ 95420 h 730"/>
                <a:gd name="T18" fmla="*/ 38844 w 704"/>
                <a:gd name="T19" fmla="*/ 95420 h 730"/>
                <a:gd name="T20" fmla="*/ 118319 w 704"/>
                <a:gd name="T21" fmla="*/ 66077 h 730"/>
                <a:gd name="T22" fmla="*/ 79028 w 704"/>
                <a:gd name="T23" fmla="*/ 29119 h 730"/>
                <a:gd name="T24" fmla="*/ 38844 w 704"/>
                <a:gd name="T25" fmla="*/ 66077 h 730"/>
                <a:gd name="T26" fmla="*/ 118319 w 704"/>
                <a:gd name="T27" fmla="*/ 66077 h 7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noSelect="1"/>
            </p:cNvSpPr>
            <p:nvPr/>
          </p:nvSpPr>
          <p:spPr bwMode="black">
            <a:xfrm>
              <a:off x="2009775" y="600076"/>
              <a:ext cx="98425" cy="160338"/>
            </a:xfrm>
            <a:custGeom>
              <a:avLst/>
              <a:gdLst>
                <a:gd name="T0" fmla="*/ 0 w 445"/>
                <a:gd name="T1" fmla="*/ 3823 h 713"/>
                <a:gd name="T2" fmla="*/ 38485 w 445"/>
                <a:gd name="T3" fmla="*/ 3823 h 713"/>
                <a:gd name="T4" fmla="*/ 38485 w 445"/>
                <a:gd name="T5" fmla="*/ 28560 h 713"/>
                <a:gd name="T6" fmla="*/ 39149 w 445"/>
                <a:gd name="T7" fmla="*/ 28560 h 713"/>
                <a:gd name="T8" fmla="*/ 84712 w 445"/>
                <a:gd name="T9" fmla="*/ 0 h 713"/>
                <a:gd name="T10" fmla="*/ 98425 w 445"/>
                <a:gd name="T11" fmla="*/ 2249 h 713"/>
                <a:gd name="T12" fmla="*/ 98425 w 445"/>
                <a:gd name="T13" fmla="*/ 40028 h 713"/>
                <a:gd name="T14" fmla="*/ 79846 w 445"/>
                <a:gd name="T15" fmla="*/ 37105 h 713"/>
                <a:gd name="T16" fmla="*/ 38485 w 445"/>
                <a:gd name="T17" fmla="*/ 76459 h 713"/>
                <a:gd name="T18" fmla="*/ 38485 w 445"/>
                <a:gd name="T19" fmla="*/ 160338 h 713"/>
                <a:gd name="T20" fmla="*/ 0 w 445"/>
                <a:gd name="T21" fmla="*/ 160338 h 713"/>
                <a:gd name="T22" fmla="*/ 0 w 445"/>
                <a:gd name="T23" fmla="*/ 3823 h 7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noSelect="1"/>
            </p:cNvSpPr>
            <p:nvPr/>
          </p:nvSpPr>
          <p:spPr bwMode="black">
            <a:xfrm>
              <a:off x="2122488" y="515938"/>
              <a:ext cx="166688" cy="247650"/>
            </a:xfrm>
            <a:custGeom>
              <a:avLst/>
              <a:gdLst>
                <a:gd name="T0" fmla="*/ 130017 w 750"/>
                <a:gd name="T1" fmla="*/ 220504 h 1113"/>
                <a:gd name="T2" fmla="*/ 129350 w 750"/>
                <a:gd name="T3" fmla="*/ 220504 h 1113"/>
                <a:gd name="T4" fmla="*/ 76232 w 750"/>
                <a:gd name="T5" fmla="*/ 247650 h 1113"/>
                <a:gd name="T6" fmla="*/ 0 w 750"/>
                <a:gd name="T7" fmla="*/ 166435 h 1113"/>
                <a:gd name="T8" fmla="*/ 74676 w 750"/>
                <a:gd name="T9" fmla="*/ 85220 h 1113"/>
                <a:gd name="T10" fmla="*/ 127127 w 750"/>
                <a:gd name="T11" fmla="*/ 108806 h 1113"/>
                <a:gd name="T12" fmla="*/ 128016 w 750"/>
                <a:gd name="T13" fmla="*/ 108806 h 1113"/>
                <a:gd name="T14" fmla="*/ 128016 w 750"/>
                <a:gd name="T15" fmla="*/ 0 h 1113"/>
                <a:gd name="T16" fmla="*/ 166688 w 750"/>
                <a:gd name="T17" fmla="*/ 0 h 1113"/>
                <a:gd name="T18" fmla="*/ 166688 w 750"/>
                <a:gd name="T19" fmla="*/ 243867 h 1113"/>
                <a:gd name="T20" fmla="*/ 130017 w 750"/>
                <a:gd name="T21" fmla="*/ 243867 h 1113"/>
                <a:gd name="T22" fmla="*/ 130017 w 750"/>
                <a:gd name="T23" fmla="*/ 220504 h 1113"/>
                <a:gd name="T24" fmla="*/ 84011 w 750"/>
                <a:gd name="T25" fmla="*/ 212716 h 1113"/>
                <a:gd name="T26" fmla="*/ 129350 w 750"/>
                <a:gd name="T27" fmla="*/ 166435 h 1113"/>
                <a:gd name="T28" fmla="*/ 84011 w 750"/>
                <a:gd name="T29" fmla="*/ 119931 h 1113"/>
                <a:gd name="T30" fmla="*/ 38672 w 750"/>
                <a:gd name="T31" fmla="*/ 166435 h 1113"/>
                <a:gd name="T32" fmla="*/ 84011 w 750"/>
                <a:gd name="T33" fmla="*/ 212716 h 1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noSelect="1"/>
            </p:cNvSpPr>
            <p:nvPr/>
          </p:nvSpPr>
          <p:spPr bwMode="black">
            <a:xfrm>
              <a:off x="2322513" y="600076"/>
              <a:ext cx="142875" cy="163513"/>
            </a:xfrm>
            <a:custGeom>
              <a:avLst/>
              <a:gdLst>
                <a:gd name="T0" fmla="*/ 107885 w 637"/>
                <a:gd name="T1" fmla="*/ 138202 h 730"/>
                <a:gd name="T2" fmla="*/ 106988 w 637"/>
                <a:gd name="T3" fmla="*/ 138202 h 730"/>
                <a:gd name="T4" fmla="*/ 56971 w 637"/>
                <a:gd name="T5" fmla="*/ 163513 h 730"/>
                <a:gd name="T6" fmla="*/ 0 w 637"/>
                <a:gd name="T7" fmla="*/ 116699 h 730"/>
                <a:gd name="T8" fmla="*/ 98016 w 637"/>
                <a:gd name="T9" fmla="*/ 62493 h 730"/>
                <a:gd name="T10" fmla="*/ 107885 w 637"/>
                <a:gd name="T11" fmla="*/ 62493 h 730"/>
                <a:gd name="T12" fmla="*/ 107885 w 637"/>
                <a:gd name="T13" fmla="*/ 58461 h 730"/>
                <a:gd name="T14" fmla="*/ 72223 w 637"/>
                <a:gd name="T15" fmla="*/ 29119 h 730"/>
                <a:gd name="T16" fmla="*/ 30504 w 637"/>
                <a:gd name="T17" fmla="*/ 45470 h 730"/>
                <a:gd name="T18" fmla="*/ 10093 w 637"/>
                <a:gd name="T19" fmla="*/ 24863 h 730"/>
                <a:gd name="T20" fmla="*/ 76260 w 637"/>
                <a:gd name="T21" fmla="*/ 0 h 730"/>
                <a:gd name="T22" fmla="*/ 142875 w 637"/>
                <a:gd name="T23" fmla="*/ 70109 h 730"/>
                <a:gd name="T24" fmla="*/ 142875 w 637"/>
                <a:gd name="T25" fmla="*/ 159705 h 730"/>
                <a:gd name="T26" fmla="*/ 107885 w 637"/>
                <a:gd name="T27" fmla="*/ 159705 h 730"/>
                <a:gd name="T28" fmla="*/ 107885 w 637"/>
                <a:gd name="T29" fmla="*/ 138202 h 730"/>
                <a:gd name="T30" fmla="*/ 105642 w 637"/>
                <a:gd name="T31" fmla="*/ 89820 h 730"/>
                <a:gd name="T32" fmla="*/ 97568 w 637"/>
                <a:gd name="T33" fmla="*/ 89820 h 730"/>
                <a:gd name="T34" fmla="*/ 39027 w 637"/>
                <a:gd name="T35" fmla="*/ 113787 h 730"/>
                <a:gd name="T36" fmla="*/ 66167 w 637"/>
                <a:gd name="T37" fmla="*/ 134394 h 730"/>
                <a:gd name="T38" fmla="*/ 105642 w 637"/>
                <a:gd name="T39" fmla="*/ 98556 h 730"/>
                <a:gd name="T40" fmla="*/ 105642 w 637"/>
                <a:gd name="T41" fmla="*/ 89820 h 7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Select="1"/>
            </p:cNvSpPr>
            <p:nvPr/>
          </p:nvSpPr>
          <p:spPr bwMode="black">
            <a:xfrm>
              <a:off x="2505075" y="600076"/>
              <a:ext cx="241300" cy="160338"/>
            </a:xfrm>
            <a:custGeom>
              <a:avLst/>
              <a:gdLst>
                <a:gd name="T0" fmla="*/ 0 w 1078"/>
                <a:gd name="T1" fmla="*/ 3823 h 713"/>
                <a:gd name="T2" fmla="*/ 36934 w 1078"/>
                <a:gd name="T3" fmla="*/ 3823 h 713"/>
                <a:gd name="T4" fmla="*/ 36934 w 1078"/>
                <a:gd name="T5" fmla="*/ 28335 h 713"/>
                <a:gd name="T6" fmla="*/ 37605 w 1078"/>
                <a:gd name="T7" fmla="*/ 28335 h 713"/>
                <a:gd name="T8" fmla="*/ 85283 w 1078"/>
                <a:gd name="T9" fmla="*/ 0 h 713"/>
                <a:gd name="T10" fmla="*/ 133857 w 1078"/>
                <a:gd name="T11" fmla="*/ 29009 h 713"/>
                <a:gd name="T12" fmla="*/ 185116 w 1078"/>
                <a:gd name="T13" fmla="*/ 0 h 713"/>
                <a:gd name="T14" fmla="*/ 241300 w 1078"/>
                <a:gd name="T15" fmla="*/ 67014 h 713"/>
                <a:gd name="T16" fmla="*/ 241300 w 1078"/>
                <a:gd name="T17" fmla="*/ 160338 h 713"/>
                <a:gd name="T18" fmla="*/ 202352 w 1078"/>
                <a:gd name="T19" fmla="*/ 160338 h 713"/>
                <a:gd name="T20" fmla="*/ 202352 w 1078"/>
                <a:gd name="T21" fmla="*/ 71736 h 713"/>
                <a:gd name="T22" fmla="*/ 173476 w 1078"/>
                <a:gd name="T23" fmla="*/ 35081 h 713"/>
                <a:gd name="T24" fmla="*/ 140124 w 1078"/>
                <a:gd name="T25" fmla="*/ 75559 h 713"/>
                <a:gd name="T26" fmla="*/ 140124 w 1078"/>
                <a:gd name="T27" fmla="*/ 160338 h 713"/>
                <a:gd name="T28" fmla="*/ 101176 w 1078"/>
                <a:gd name="T29" fmla="*/ 160338 h 713"/>
                <a:gd name="T30" fmla="*/ 101176 w 1078"/>
                <a:gd name="T31" fmla="*/ 67014 h 713"/>
                <a:gd name="T32" fmla="*/ 74539 w 1078"/>
                <a:gd name="T33" fmla="*/ 35081 h 713"/>
                <a:gd name="T34" fmla="*/ 38948 w 1078"/>
                <a:gd name="T35" fmla="*/ 74884 h 713"/>
                <a:gd name="T36" fmla="*/ 38948 w 1078"/>
                <a:gd name="T37" fmla="*/ 160338 h 713"/>
                <a:gd name="T38" fmla="*/ 0 w 1078"/>
                <a:gd name="T39" fmla="*/ 160338 h 713"/>
                <a:gd name="T40" fmla="*/ 0 w 1078"/>
                <a:gd name="T41" fmla="*/ 3823 h 7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 name="Ondertitel 2"/>
          <p:cNvSpPr>
            <a:spLocks noGrp="1" noSelect="1"/>
          </p:cNvSpPr>
          <p:nvPr>
            <p:ph type="subTitle" idx="1"/>
          </p:nvPr>
        </p:nvSpPr>
        <p:spPr bwMode="gray">
          <a:xfrm>
            <a:off x="1308060" y="2752261"/>
            <a:ext cx="9792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 name="Titel 1"/>
          <p:cNvSpPr>
            <a:spLocks noGrp="1" noSelect="1"/>
          </p:cNvSpPr>
          <p:nvPr>
            <p:ph type="ctrTitle"/>
          </p:nvPr>
        </p:nvSpPr>
        <p:spPr bwMode="gray">
          <a:xfrm>
            <a:off x="1308060" y="1758950"/>
            <a:ext cx="9792000" cy="1039967"/>
          </a:xfrm>
        </p:spPr>
        <p:txBody>
          <a:bodyPr/>
          <a:lstStyle>
            <a:lvl1pPr algn="l">
              <a:defRPr sz="5500">
                <a:solidFill>
                  <a:schemeClr val="bg1"/>
                </a:solidFill>
              </a:defRPr>
            </a:lvl1pPr>
          </a:lstStyle>
          <a:p>
            <a:r>
              <a:rPr lang="nl-NL" noProof="1" smtClean="0"/>
              <a:t>Klik om de stijl te bewerken</a:t>
            </a:r>
            <a:endParaRPr lang="nl-NL" noProof="1"/>
          </a:p>
        </p:txBody>
      </p:sp>
    </p:spTree>
    <p:extLst>
      <p:ext uri="{BB962C8B-B14F-4D97-AF65-F5344CB8AC3E}">
        <p14:creationId xmlns:p14="http://schemas.microsoft.com/office/powerpoint/2010/main" val="1928146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5783912" y="2053441"/>
            <a:ext cx="5952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p:nvPr>
        </p:nvSpPr>
        <p:spPr bwMode="gray">
          <a:xfrm>
            <a:off x="1094400" y="2124000"/>
            <a:ext cx="43584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
        <p:nvSpPr>
          <p:cNvPr id="4" name="Tijdelijke aanduiding voor datum 1"/>
          <p:cNvSpPr>
            <a:spLocks noGrp="1" noSelect="1"/>
          </p:cNvSpPr>
          <p:nvPr>
            <p:ph type="dt" sz="half"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FA0C8EFC-F0F4-4F6C-A99C-A5BEE367D210}" type="datetime1">
              <a:rPr lang="nl-NL"/>
              <a:pPr>
                <a:defRPr/>
              </a:pPr>
              <a:t>14-5-2019</a:t>
            </a:fld>
            <a:endParaRPr lang="nl-NL" dirty="0"/>
          </a:p>
        </p:txBody>
      </p:sp>
      <p:sp>
        <p:nvSpPr>
          <p:cNvPr id="5" name="Tijdelijke aanduiding voor voettekst 3"/>
          <p:cNvSpPr>
            <a:spLocks noGrp="1" noSelect="1"/>
          </p:cNvSpPr>
          <p:nvPr>
            <p:ph type="ftr"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7" name="Tijdelijke aanduiding voor dianummer 4"/>
          <p:cNvSpPr>
            <a:spLocks noGrp="1" noSelect="1"/>
          </p:cNvSpPr>
          <p:nvPr>
            <p:ph type="sldNum" sz="quarter" idx="13"/>
          </p:nvPr>
        </p:nvSpPr>
        <p:spPr/>
        <p:txBody>
          <a:bodyPr/>
          <a:lstStyle>
            <a:lvl1pPr eaLnBrk="0" hangingPunct="0">
              <a:defRPr smtClean="0">
                <a:latin typeface="Calibri" pitchFamily="34" charset="0"/>
              </a:defRPr>
            </a:lvl1pPr>
          </a:lstStyle>
          <a:p>
            <a:pPr>
              <a:defRPr/>
            </a:pPr>
            <a:r>
              <a:rPr lang="nl-NL" altLang="en-US"/>
              <a:t>| </a:t>
            </a:r>
            <a:fld id="{0F1CD136-E40E-4D6B-AAD0-DE2F0FC4BFB6}" type="slidenum">
              <a:rPr lang="nl-NL" altLang="en-US"/>
              <a:pPr>
                <a:defRPr/>
              </a:pPr>
              <a:t>‹nr.›</a:t>
            </a:fld>
            <a:endParaRPr lang="nl-NL" altLang="en-US"/>
          </a:p>
        </p:txBody>
      </p:sp>
    </p:spTree>
    <p:extLst>
      <p:ext uri="{BB962C8B-B14F-4D97-AF65-F5344CB8AC3E}">
        <p14:creationId xmlns:p14="http://schemas.microsoft.com/office/powerpoint/2010/main" val="2314995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bwMode="gray">
          <a:xfrm>
            <a:off x="8919868" y="2053441"/>
            <a:ext cx="2784000" cy="4176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p:nvPr>
        </p:nvSpPr>
        <p:spPr bwMode="gray">
          <a:xfrm>
            <a:off x="1022400" y="2124000"/>
            <a:ext cx="76272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
        <p:nvSpPr>
          <p:cNvPr id="4" name="Tijdelijke aanduiding voor datum 1"/>
          <p:cNvSpPr>
            <a:spLocks noGrp="1" noSelect="1"/>
          </p:cNvSpPr>
          <p:nvPr>
            <p:ph type="dt" sz="half"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DFBC570-9866-4A30-ACC7-F5121709256D}" type="datetime1">
              <a:rPr lang="nl-NL"/>
              <a:pPr>
                <a:defRPr/>
              </a:pPr>
              <a:t>14-5-2019</a:t>
            </a:fld>
            <a:endParaRPr lang="nl-NL" dirty="0"/>
          </a:p>
        </p:txBody>
      </p:sp>
      <p:sp>
        <p:nvSpPr>
          <p:cNvPr id="5" name="Tijdelijke aanduiding voor voettekst 3"/>
          <p:cNvSpPr>
            <a:spLocks noGrp="1" noSelect="1"/>
          </p:cNvSpPr>
          <p:nvPr>
            <p:ph type="ftr"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7" name="Tijdelijke aanduiding voor dianummer 4"/>
          <p:cNvSpPr>
            <a:spLocks noGrp="1" noSelect="1"/>
          </p:cNvSpPr>
          <p:nvPr>
            <p:ph type="sldNum" sz="quarter" idx="13"/>
          </p:nvPr>
        </p:nvSpPr>
        <p:spPr/>
        <p:txBody>
          <a:bodyPr/>
          <a:lstStyle>
            <a:lvl1pPr eaLnBrk="0" hangingPunct="0">
              <a:defRPr smtClean="0">
                <a:latin typeface="Calibri" pitchFamily="34" charset="0"/>
              </a:defRPr>
            </a:lvl1pPr>
          </a:lstStyle>
          <a:p>
            <a:pPr>
              <a:defRPr/>
            </a:pPr>
            <a:r>
              <a:rPr lang="nl-NL" altLang="en-US"/>
              <a:t>| </a:t>
            </a:r>
            <a:fld id="{61E87214-B048-4ABB-BC22-A126C072BAA6}" type="slidenum">
              <a:rPr lang="nl-NL" altLang="en-US"/>
              <a:pPr>
                <a:defRPr/>
              </a:pPr>
              <a:t>‹nr.›</a:t>
            </a:fld>
            <a:endParaRPr lang="nl-NL" altLang="en-US"/>
          </a:p>
        </p:txBody>
      </p:sp>
    </p:spTree>
    <p:extLst>
      <p:ext uri="{BB962C8B-B14F-4D97-AF65-F5344CB8AC3E}">
        <p14:creationId xmlns:p14="http://schemas.microsoft.com/office/powerpoint/2010/main" val="884852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6" name="Tijdelijke aanduiding voor afbeelding 5"/>
          <p:cNvSpPr>
            <a:spLocks noGrp="1" noSelect="1"/>
          </p:cNvSpPr>
          <p:nvPr>
            <p:ph type="pic" sz="quarter" idx="10"/>
          </p:nvPr>
        </p:nvSpPr>
        <p:spPr bwMode="gray">
          <a:xfrm>
            <a:off x="1056000" y="0"/>
            <a:ext cx="660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
        <p:nvSpPr>
          <p:cNvPr id="3" name="Tijdelijke aanduiding voor inhoud 2"/>
          <p:cNvSpPr>
            <a:spLocks noGrp="1" noSelect="1"/>
          </p:cNvSpPr>
          <p:nvPr>
            <p:ph idx="1"/>
          </p:nvPr>
        </p:nvSpPr>
        <p:spPr bwMode="gray">
          <a:xfrm>
            <a:off x="8054356" y="2053441"/>
            <a:ext cx="3648000" cy="442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4" name="Tijdelijke aanduiding voor datum 1"/>
          <p:cNvSpPr>
            <a:spLocks noGrp="1" noSelect="1"/>
          </p:cNvSpPr>
          <p:nvPr>
            <p:ph type="dt" sz="half"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2D2DD85A-79E6-4E3D-839D-8360DDA117E1}" type="datetime1">
              <a:rPr lang="nl-NL"/>
              <a:pPr>
                <a:defRPr/>
              </a:pPr>
              <a:t>14-5-2019</a:t>
            </a:fld>
            <a:endParaRPr lang="nl-NL" dirty="0"/>
          </a:p>
        </p:txBody>
      </p:sp>
      <p:sp>
        <p:nvSpPr>
          <p:cNvPr id="5" name="Tijdelijke aanduiding voor voettekst 3"/>
          <p:cNvSpPr>
            <a:spLocks noGrp="1" noSelect="1"/>
          </p:cNvSpPr>
          <p:nvPr>
            <p:ph type="ftr"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7" name="Tijdelijke aanduiding voor dianummer 4"/>
          <p:cNvSpPr>
            <a:spLocks noGrp="1" noSelect="1"/>
          </p:cNvSpPr>
          <p:nvPr>
            <p:ph type="sldNum" sz="quarter" idx="13"/>
          </p:nvPr>
        </p:nvSpPr>
        <p:spPr/>
        <p:txBody>
          <a:bodyPr/>
          <a:lstStyle>
            <a:lvl1pPr eaLnBrk="0" hangingPunct="0">
              <a:defRPr smtClean="0">
                <a:latin typeface="Calibri" pitchFamily="34" charset="0"/>
              </a:defRPr>
            </a:lvl1pPr>
          </a:lstStyle>
          <a:p>
            <a:pPr>
              <a:defRPr/>
            </a:pPr>
            <a:r>
              <a:rPr lang="nl-NL" altLang="en-US"/>
              <a:t>| </a:t>
            </a:r>
            <a:fld id="{9AD05EE1-F47E-4CDB-813E-E57A8580D65A}" type="slidenum">
              <a:rPr lang="nl-NL" altLang="en-US"/>
              <a:pPr>
                <a:defRPr/>
              </a:pPr>
              <a:t>‹nr.›</a:t>
            </a:fld>
            <a:endParaRPr lang="nl-NL" altLang="en-US"/>
          </a:p>
        </p:txBody>
      </p:sp>
    </p:spTree>
    <p:extLst>
      <p:ext uri="{BB962C8B-B14F-4D97-AF65-F5344CB8AC3E}">
        <p14:creationId xmlns:p14="http://schemas.microsoft.com/office/powerpoint/2010/main" val="132896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extLst>
          </p:cNvPr>
          <p:cNvSpPr>
            <a:spLocks noGrp="1"/>
          </p:cNvSpPr>
          <p:nvPr>
            <p:ph type="dt" sz="half" idx="10"/>
          </p:nvPr>
        </p:nvSpPr>
        <p:spPr/>
        <p:txBody>
          <a:bodyPr/>
          <a:lstStyle>
            <a:lvl1pPr>
              <a:defRPr/>
            </a:lvl1pPr>
          </a:lstStyle>
          <a:p>
            <a:pPr>
              <a:defRPr/>
            </a:pPr>
            <a:fld id="{D6490717-442A-4E92-9BFC-F39E5A0B2E99}" type="datetimeFigureOut">
              <a:rPr lang="nl-NL"/>
              <a:pPr>
                <a:defRPr/>
              </a:pPr>
              <a:t>14-5-2019</a:t>
            </a:fld>
            <a:endParaRPr lang="nl-NL"/>
          </a:p>
        </p:txBody>
      </p:sp>
      <p:sp>
        <p:nvSpPr>
          <p:cNvPr id="4"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05E6C9EE-BEEF-4E35-A1E2-A9CDE1A506DD}" type="slidenum">
              <a:rPr lang="nl-NL" altLang="en-US"/>
              <a:pPr>
                <a:defRPr/>
              </a:pPr>
              <a:t>‹nr.›</a:t>
            </a:fld>
            <a:endParaRPr lang="nl-NL" altLang="en-US"/>
          </a:p>
        </p:txBody>
      </p:sp>
    </p:spTree>
    <p:extLst>
      <p:ext uri="{BB962C8B-B14F-4D97-AF65-F5344CB8AC3E}">
        <p14:creationId xmlns:p14="http://schemas.microsoft.com/office/powerpoint/2010/main" val="89477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bwMode="gray">
          <a:xfrm>
            <a:off x="6634628" y="3366000"/>
            <a:ext cx="5088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inhoud 10"/>
          <p:cNvSpPr>
            <a:spLocks noGrp="1" noSelect="1"/>
          </p:cNvSpPr>
          <p:nvPr>
            <p:ph sz="quarter" idx="14"/>
          </p:nvPr>
        </p:nvSpPr>
        <p:spPr bwMode="gray">
          <a:xfrm>
            <a:off x="1042628" y="3366000"/>
            <a:ext cx="5088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5" name="Title 4"/>
          <p:cNvSpPr>
            <a:spLocks noGrp="1" noSelect="1"/>
          </p:cNvSpPr>
          <p:nvPr>
            <p:ph type="title"/>
          </p:nvPr>
        </p:nvSpPr>
        <p:spPr bwMode="gray">
          <a:xfrm>
            <a:off x="1042628" y="1998333"/>
            <a:ext cx="10680000" cy="1143000"/>
          </a:xfrm>
        </p:spPr>
        <p:txBody>
          <a:bodyPr/>
          <a:lstStyle>
            <a:lvl1pPr>
              <a:defRPr/>
            </a:lvl1pPr>
          </a:lstStyle>
          <a:p>
            <a:r>
              <a:rPr lang="nl-NL" smtClean="0"/>
              <a:t>Klik om de stijl te bewerken</a:t>
            </a:r>
            <a:endParaRPr lang="nl-NL" dirty="0"/>
          </a:p>
        </p:txBody>
      </p:sp>
      <p:sp>
        <p:nvSpPr>
          <p:cNvPr id="6" name="Tijdelijke aanduiding voor datum 1"/>
          <p:cNvSpPr>
            <a:spLocks noGrp="1" noSelect="1"/>
          </p:cNvSpPr>
          <p:nvPr>
            <p:ph type="dt" sz="half" idx="15"/>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281D7F2-F91A-4CA3-ABB3-CAE7C85DF6F1}" type="datetime1">
              <a:rPr lang="nl-NL"/>
              <a:pPr>
                <a:defRPr/>
              </a:pPr>
              <a:t>14-5-2019</a:t>
            </a:fld>
            <a:endParaRPr lang="nl-NL" dirty="0"/>
          </a:p>
        </p:txBody>
      </p:sp>
      <p:sp>
        <p:nvSpPr>
          <p:cNvPr id="7" name="Tijdelijke aanduiding voor voettekst 2"/>
          <p:cNvSpPr>
            <a:spLocks noGrp="1" noSelect="1"/>
          </p:cNvSpPr>
          <p:nvPr>
            <p:ph type="ftr" sz="quarter" idx="16"/>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8" name="Tijdelijke aanduiding voor dianummer 3"/>
          <p:cNvSpPr>
            <a:spLocks noGrp="1" noSelect="1"/>
          </p:cNvSpPr>
          <p:nvPr>
            <p:ph type="sldNum" sz="quarter" idx="17"/>
          </p:nvPr>
        </p:nvSpPr>
        <p:spPr/>
        <p:txBody>
          <a:bodyPr/>
          <a:lstStyle>
            <a:lvl1pPr eaLnBrk="0" hangingPunct="0">
              <a:defRPr smtClean="0">
                <a:latin typeface="Calibri" pitchFamily="34" charset="0"/>
              </a:defRPr>
            </a:lvl1pPr>
          </a:lstStyle>
          <a:p>
            <a:pPr>
              <a:defRPr/>
            </a:pPr>
            <a:r>
              <a:rPr lang="nl-NL" altLang="en-US"/>
              <a:t>| </a:t>
            </a:r>
            <a:fld id="{53345DFB-B59F-4517-BFAD-41833D8EAC63}" type="slidenum">
              <a:rPr lang="nl-NL" altLang="en-US"/>
              <a:pPr>
                <a:defRPr/>
              </a:pPr>
              <a:t>‹nr.›</a:t>
            </a:fld>
            <a:endParaRPr lang="nl-NL" altLang="en-US"/>
          </a:p>
        </p:txBody>
      </p:sp>
    </p:spTree>
    <p:extLst>
      <p:ext uri="{BB962C8B-B14F-4D97-AF65-F5344CB8AC3E}">
        <p14:creationId xmlns:p14="http://schemas.microsoft.com/office/powerpoint/2010/main" val="1504526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todia">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bwMode="gray">
          <a:xfrm>
            <a:off x="-2308225" y="98425"/>
            <a:ext cx="2146300" cy="4770438"/>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nl-NL" sz="1000" noProof="1">
                <a:solidFill>
                  <a:srgbClr val="000000"/>
                </a:solidFill>
              </a:rPr>
              <a:t>Deze dia  is zo gemaakt dat je zelf een afbeelding kan invoegen. </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Klik met de rechtermuisknop in de achtergrond en kies Achtergrond opmaken. Klik op Opvulling met figuur of bitmappatroon en dan op Invoegen uit bestand. Kies de afbeelding en klik op Invoegen en Sluiten.</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Klik niet op Overal toepassen omdat de afbeelding dan op alle dia’s komt. Met ctrl + z kan je dit ongedaan maken.</a:t>
            </a:r>
          </a:p>
          <a:p>
            <a:pPr eaLnBrk="1" fontAlgn="auto" hangingPunct="1">
              <a:spcBef>
                <a:spcPts val="0"/>
              </a:spcBef>
              <a:spcAft>
                <a:spcPts val="0"/>
              </a:spcAft>
              <a:defRPr/>
            </a:pPr>
            <a:endParaRPr lang="nl-NL" sz="1000" noProof="1">
              <a:solidFill>
                <a:srgbClr val="000000"/>
              </a:solidFill>
            </a:endParaRPr>
          </a:p>
          <a:p>
            <a:pPr eaLnBrk="1" fontAlgn="auto" hangingPunct="1">
              <a:spcBef>
                <a:spcPts val="0"/>
              </a:spcBef>
              <a:spcAft>
                <a:spcPts val="0"/>
              </a:spcAft>
              <a:defRPr/>
            </a:pPr>
            <a:r>
              <a:rPr lang="nl-NL" sz="1000" noProof="1">
                <a:solidFill>
                  <a:srgbClr val="000000"/>
                </a:solidFill>
              </a:rPr>
              <a:t>Voor het mooiste resultaat is de beeldverhouding 1024 x 768 pixels. Het beeld blijft dan scherp en vervormt niet.</a:t>
            </a:r>
          </a:p>
          <a:p>
            <a:pPr eaLnBrk="1" fontAlgn="auto" hangingPunct="1">
              <a:spcBef>
                <a:spcPts val="0"/>
              </a:spcBef>
              <a:spcAft>
                <a:spcPts val="0"/>
              </a:spcAft>
              <a:defRPr/>
            </a:pPr>
            <a:endParaRPr lang="nl-NL" sz="1000" noProof="1">
              <a:solidFill>
                <a:srgbClr val="000000"/>
              </a:solidFill>
            </a:endParaRPr>
          </a:p>
        </p:txBody>
      </p:sp>
      <p:sp>
        <p:nvSpPr>
          <p:cNvPr id="3" name="Rechthoek 2"/>
          <p:cNvSpPr>
            <a:spLocks noSelect="1"/>
          </p:cNvSpPr>
          <p:nvPr userDrawn="1"/>
        </p:nvSpPr>
        <p:spPr bwMode="white">
          <a:xfrm>
            <a:off x="0" y="0"/>
            <a:ext cx="10509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solidFill>
                <a:srgbClr val="FFFFFF"/>
              </a:solidFill>
            </a:endParaRPr>
          </a:p>
        </p:txBody>
      </p:sp>
      <p:grpSp>
        <p:nvGrpSpPr>
          <p:cNvPr id="4" name="Groep 30"/>
          <p:cNvGrpSpPr>
            <a:grpSpLocks noSelect="1"/>
          </p:cNvGrpSpPr>
          <p:nvPr userDrawn="1"/>
        </p:nvGrpSpPr>
        <p:grpSpPr bwMode="black">
          <a:xfrm>
            <a:off x="243417" y="163513"/>
            <a:ext cx="567267" cy="1447800"/>
            <a:chOff x="182563" y="163513"/>
            <a:chExt cx="425450" cy="1447800"/>
          </a:xfrm>
          <a:solidFill>
            <a:srgbClr val="FF0000"/>
          </a:solidFill>
        </p:grpSpPr>
        <p:sp>
          <p:nvSpPr>
            <p:cNvPr id="5"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sp>
          <p:nvSpPr>
            <p:cNvPr id="6"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sp>
          <p:nvSpPr>
            <p:cNvPr id="7"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grpSp>
      <p:sp>
        <p:nvSpPr>
          <p:cNvPr id="8" name="Tijdelijke aanduiding voor datum 3"/>
          <p:cNvSpPr>
            <a:spLocks noGrp="1" noSelect="1"/>
          </p:cNvSpPr>
          <p:nvPr userDrawn="1">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E38738A0-6806-4D5B-A07D-FF9605C72201}" type="datetime1">
              <a:rPr lang="nl-NL"/>
              <a:pPr>
                <a:defRPr/>
              </a:pPr>
              <a:t>14-5-2019</a:t>
            </a:fld>
            <a:endParaRPr lang="nl-NL" dirty="0"/>
          </a:p>
        </p:txBody>
      </p:sp>
      <p:sp>
        <p:nvSpPr>
          <p:cNvPr id="9" name="Tijdelijke aanduiding voor voettekst 4"/>
          <p:cNvSpPr>
            <a:spLocks noGrp="1" noSelect="1"/>
          </p:cNvSpPr>
          <p:nvPr userDrawn="1">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10" name="Tijdelijke aanduiding voor dianummer 5"/>
          <p:cNvSpPr>
            <a:spLocks noGrp="1" noSelect="1"/>
          </p:cNvSpPr>
          <p:nvPr userDrawn="1">
            <p:ph type="sldNum" sz="quarter" idx="12"/>
          </p:nvPr>
        </p:nvSpPr>
        <p:spPr/>
        <p:txBody>
          <a:bodyPr/>
          <a:lstStyle>
            <a:lvl1pPr eaLnBrk="0" hangingPunct="0">
              <a:defRPr smtClean="0">
                <a:latin typeface="Calibri" pitchFamily="34" charset="0"/>
              </a:defRPr>
            </a:lvl1pPr>
          </a:lstStyle>
          <a:p>
            <a:pPr>
              <a:defRPr/>
            </a:pPr>
            <a:r>
              <a:rPr lang="nl-NL" altLang="en-US"/>
              <a:t>| </a:t>
            </a:r>
            <a:fld id="{B6354FFF-6BE0-484C-9B0C-6ADAD7FA7548}" type="slidenum">
              <a:rPr lang="nl-NL" altLang="en-US"/>
              <a:pPr>
                <a:defRPr/>
              </a:pPr>
              <a:t>‹nr.›</a:t>
            </a:fld>
            <a:endParaRPr lang="nl-NL" altLang="en-US"/>
          </a:p>
        </p:txBody>
      </p:sp>
    </p:spTree>
    <p:extLst>
      <p:ext uri="{BB962C8B-B14F-4D97-AF65-F5344CB8AC3E}">
        <p14:creationId xmlns:p14="http://schemas.microsoft.com/office/powerpoint/2010/main" val="1494770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p:nvPr>
        </p:nvSpPr>
        <p:spPr bwMode="gray"/>
        <p:txBody>
          <a:bodyPr/>
          <a:lstStyle>
            <a:lvl1pPr>
              <a:defRPr/>
            </a:lvl1pPr>
          </a:lstStyle>
          <a:p>
            <a:r>
              <a:rPr lang="nl-NL" noProof="1" smtClean="0"/>
              <a:t>Klik om de stijl te bewerken</a:t>
            </a:r>
            <a:endParaRPr lang="nl-NL" noProof="1"/>
          </a:p>
        </p:txBody>
      </p:sp>
      <p:sp>
        <p:nvSpPr>
          <p:cNvPr id="3" name="Tijdelijke aanduiding voor datum 2"/>
          <p:cNvSpPr>
            <a:spLocks noGrp="1" noSelect="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0A8C6455-A6EB-447B-82D4-714615405F78}" type="datetime1">
              <a:rPr lang="nl-NL"/>
              <a:pPr>
                <a:defRPr/>
              </a:pPr>
              <a:t>14-5-2019</a:t>
            </a:fld>
            <a:endParaRPr lang="nl-NL" dirty="0"/>
          </a:p>
        </p:txBody>
      </p:sp>
      <p:sp>
        <p:nvSpPr>
          <p:cNvPr id="4" name="Tijdelijke aanduiding voor voettekst 3"/>
          <p:cNvSpPr>
            <a:spLocks noGrp="1" noSelect="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5" name="Tijdelijke aanduiding voor dianummer 4"/>
          <p:cNvSpPr>
            <a:spLocks noGrp="1" noSelect="1"/>
          </p:cNvSpPr>
          <p:nvPr>
            <p:ph type="sldNum" sz="quarter" idx="12"/>
          </p:nvPr>
        </p:nvSpPr>
        <p:spPr/>
        <p:txBody>
          <a:bodyPr/>
          <a:lstStyle>
            <a:lvl1pPr eaLnBrk="0" hangingPunct="0">
              <a:defRPr smtClean="0">
                <a:latin typeface="Calibri" pitchFamily="34" charset="0"/>
              </a:defRPr>
            </a:lvl1pPr>
          </a:lstStyle>
          <a:p>
            <a:pPr>
              <a:defRPr/>
            </a:pPr>
            <a:r>
              <a:rPr lang="nl-NL" altLang="en-US"/>
              <a:t>| </a:t>
            </a:r>
            <a:fld id="{3D86C98F-788F-4FFA-8B46-11F8198500FE}" type="slidenum">
              <a:rPr lang="nl-NL" altLang="en-US"/>
              <a:pPr>
                <a:defRPr/>
              </a:pPr>
              <a:t>‹nr.›</a:t>
            </a:fld>
            <a:endParaRPr lang="nl-NL" altLang="en-US"/>
          </a:p>
        </p:txBody>
      </p:sp>
    </p:spTree>
    <p:extLst>
      <p:ext uri="{BB962C8B-B14F-4D97-AF65-F5344CB8AC3E}">
        <p14:creationId xmlns:p14="http://schemas.microsoft.com/office/powerpoint/2010/main" val="1899144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8770669-F46D-497E-ADD7-13D93BA2194B}" type="datetime1">
              <a:rPr lang="nl-NL"/>
              <a:pPr>
                <a:defRPr/>
              </a:pPr>
              <a:t>14-5-2019</a:t>
            </a:fld>
            <a:endParaRPr lang="nl-NL" dirty="0"/>
          </a:p>
        </p:txBody>
      </p:sp>
      <p:sp>
        <p:nvSpPr>
          <p:cNvPr id="3" name="Tijdelijke aanduiding voor voettekst 2"/>
          <p:cNvSpPr>
            <a:spLocks noGrp="1" noSelect="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4" name="Tijdelijke aanduiding voor dianummer 3"/>
          <p:cNvSpPr>
            <a:spLocks noGrp="1" noSelect="1"/>
          </p:cNvSpPr>
          <p:nvPr>
            <p:ph type="sldNum" sz="quarter" idx="12"/>
          </p:nvPr>
        </p:nvSpPr>
        <p:spPr/>
        <p:txBody>
          <a:bodyPr/>
          <a:lstStyle>
            <a:lvl1pPr eaLnBrk="0" hangingPunct="0">
              <a:defRPr smtClean="0">
                <a:latin typeface="Calibri" pitchFamily="34" charset="0"/>
              </a:defRPr>
            </a:lvl1pPr>
          </a:lstStyle>
          <a:p>
            <a:pPr>
              <a:defRPr/>
            </a:pPr>
            <a:r>
              <a:rPr lang="nl-NL" altLang="en-US"/>
              <a:t>| </a:t>
            </a:r>
            <a:fld id="{1304760C-6177-4C15-B16F-0BEE18A6AB60}" type="slidenum">
              <a:rPr lang="nl-NL" altLang="en-US"/>
              <a:pPr>
                <a:defRPr/>
              </a:pPr>
              <a:t>‹nr.›</a:t>
            </a:fld>
            <a:endParaRPr lang="nl-NL" altLang="en-US"/>
          </a:p>
        </p:txBody>
      </p:sp>
    </p:spTree>
    <p:extLst>
      <p:ext uri="{BB962C8B-B14F-4D97-AF65-F5344CB8AC3E}">
        <p14:creationId xmlns:p14="http://schemas.microsoft.com/office/powerpoint/2010/main" val="4282219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noSelect="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D09418A-843B-43FC-ABD6-AFE49DCBD31F}" type="datetime1">
              <a:rPr lang="nl-NL"/>
              <a:pPr>
                <a:defRPr/>
              </a:pPr>
              <a:t>14-5-2019</a:t>
            </a:fld>
            <a:endParaRPr lang="nl-NL" dirty="0"/>
          </a:p>
        </p:txBody>
      </p:sp>
      <p:sp>
        <p:nvSpPr>
          <p:cNvPr id="3" name="Tijdelijke aanduiding voor voettekst 2"/>
          <p:cNvSpPr>
            <a:spLocks noGrp="1" noSelect="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r>
              <a:rPr lang="nl-NL"/>
              <a:t>Amsterdam Life Sciences &amp; Health</a:t>
            </a:r>
            <a:endParaRPr lang="nl-NL" dirty="0"/>
          </a:p>
        </p:txBody>
      </p:sp>
      <p:sp>
        <p:nvSpPr>
          <p:cNvPr id="4" name="Tijdelijke aanduiding voor dianummer 3"/>
          <p:cNvSpPr>
            <a:spLocks noGrp="1" noSelect="1"/>
          </p:cNvSpPr>
          <p:nvPr>
            <p:ph type="sldNum" sz="quarter" idx="12"/>
          </p:nvPr>
        </p:nvSpPr>
        <p:spPr/>
        <p:txBody>
          <a:bodyPr/>
          <a:lstStyle>
            <a:lvl1pPr eaLnBrk="0" hangingPunct="0">
              <a:defRPr smtClean="0">
                <a:latin typeface="Calibri" pitchFamily="34" charset="0"/>
              </a:defRPr>
            </a:lvl1pPr>
          </a:lstStyle>
          <a:p>
            <a:pPr>
              <a:defRPr/>
            </a:pPr>
            <a:r>
              <a:rPr lang="nl-NL" altLang="en-US"/>
              <a:t>| </a:t>
            </a:r>
            <a:fld id="{BA1D2DE3-A8EC-4574-B548-A0CEB645AF60}" type="slidenum">
              <a:rPr lang="nl-NL" altLang="en-US"/>
              <a:pPr>
                <a:defRPr/>
              </a:pPr>
              <a:t>‹nr.›</a:t>
            </a:fld>
            <a:endParaRPr lang="nl-NL" altLang="en-US"/>
          </a:p>
        </p:txBody>
      </p:sp>
    </p:spTree>
    <p:extLst>
      <p:ext uri="{BB962C8B-B14F-4D97-AF65-F5344CB8AC3E}">
        <p14:creationId xmlns:p14="http://schemas.microsoft.com/office/powerpoint/2010/main" val="1080623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17" name="Afbeelding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51" y="110067"/>
            <a:ext cx="11871035" cy="6677456"/>
          </a:xfrm>
          <a:prstGeom prst="rect">
            <a:avLst/>
          </a:prstGeom>
        </p:spPr>
      </p:pic>
      <p:pic>
        <p:nvPicPr>
          <p:cNvPr id="8" name="Picture 8" descr="IAmsterdam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09859" y="4649963"/>
            <a:ext cx="565404" cy="1984248"/>
          </a:xfrm>
          <a:prstGeom prst="rect">
            <a:avLst/>
          </a:prstGeom>
        </p:spPr>
      </p:pic>
      <p:grpSp>
        <p:nvGrpSpPr>
          <p:cNvPr id="5" name="Groeperen 4"/>
          <p:cNvGrpSpPr/>
          <p:nvPr userDrawn="1"/>
        </p:nvGrpSpPr>
        <p:grpSpPr>
          <a:xfrm>
            <a:off x="0" y="-1"/>
            <a:ext cx="12195176" cy="6858001"/>
            <a:chOff x="0" y="-1"/>
            <a:chExt cx="12192000" cy="6858001"/>
          </a:xfrm>
          <a:solidFill>
            <a:schemeClr val="bg1"/>
          </a:solidFill>
        </p:grpSpPr>
        <p:sp>
          <p:nvSpPr>
            <p:cNvPr id="18" name="Rechthoek 17"/>
            <p:cNvSpPr/>
            <p:nvPr userDrawn="1"/>
          </p:nvSpPr>
          <p:spPr>
            <a:xfrm>
              <a:off x="0" y="0"/>
              <a:ext cx="22013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19" name="Rechthoek 18"/>
            <p:cNvSpPr/>
            <p:nvPr userDrawn="1"/>
          </p:nvSpPr>
          <p:spPr>
            <a:xfrm>
              <a:off x="11971867" y="0"/>
              <a:ext cx="22013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20" name="Rechthoek 19"/>
            <p:cNvSpPr/>
            <p:nvPr userDrawn="1"/>
          </p:nvSpPr>
          <p:spPr>
            <a:xfrm rot="5400000">
              <a:off x="5939369" y="-5939368"/>
              <a:ext cx="220133" cy="1209886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21" name="Rechthoek 20"/>
            <p:cNvSpPr/>
            <p:nvPr userDrawn="1"/>
          </p:nvSpPr>
          <p:spPr>
            <a:xfrm rot="5400000">
              <a:off x="5939370" y="698500"/>
              <a:ext cx="220133" cy="1209886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grpSp>
      <p:sp>
        <p:nvSpPr>
          <p:cNvPr id="14" name="Zeshoek 13"/>
          <p:cNvSpPr/>
          <p:nvPr userDrawn="1"/>
        </p:nvSpPr>
        <p:spPr>
          <a:xfrm>
            <a:off x="-572973" y="4722441"/>
            <a:ext cx="4062180" cy="3500967"/>
          </a:xfrm>
          <a:prstGeom prst="hex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pic>
        <p:nvPicPr>
          <p:cNvPr id="15" name="Afbeelding 14" descr="AEB DIA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9001" y="220134"/>
            <a:ext cx="7927611" cy="699569"/>
          </a:xfrm>
          <a:prstGeom prst="rect">
            <a:avLst/>
          </a:prstGeom>
        </p:spPr>
      </p:pic>
      <p:sp>
        <p:nvSpPr>
          <p:cNvPr id="16" name="Zeshoek 15"/>
          <p:cNvSpPr/>
          <p:nvPr userDrawn="1"/>
        </p:nvSpPr>
        <p:spPr>
          <a:xfrm>
            <a:off x="220189" y="3141142"/>
            <a:ext cx="4062180" cy="3500967"/>
          </a:xfrm>
          <a:prstGeom prst="hexagon">
            <a:avLst/>
          </a:prstGeom>
          <a:solidFill>
            <a:srgbClr val="27B7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22" name="Subtitle 2"/>
          <p:cNvSpPr>
            <a:spLocks noGrp="1"/>
          </p:cNvSpPr>
          <p:nvPr>
            <p:ph type="subTitle" idx="1" hasCustomPrompt="1"/>
          </p:nvPr>
        </p:nvSpPr>
        <p:spPr>
          <a:xfrm>
            <a:off x="1084015" y="5608603"/>
            <a:ext cx="2726977" cy="714480"/>
          </a:xfrm>
        </p:spPr>
        <p:txBody>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Naam presentator</a:t>
            </a:r>
          </a:p>
          <a:p>
            <a:r>
              <a:rPr lang="nl-NL" dirty="0" smtClean="0"/>
              <a:t>00 </a:t>
            </a:r>
            <a:r>
              <a:rPr lang="nl-NL" dirty="0" err="1" smtClean="0"/>
              <a:t>month</a:t>
            </a:r>
            <a:r>
              <a:rPr lang="nl-NL" dirty="0" smtClean="0"/>
              <a:t> 20XX</a:t>
            </a:r>
            <a:endParaRPr lang="en-US" dirty="0"/>
          </a:p>
        </p:txBody>
      </p:sp>
      <p:sp>
        <p:nvSpPr>
          <p:cNvPr id="23" name="Zeshoek 22"/>
          <p:cNvSpPr/>
          <p:nvPr userDrawn="1"/>
        </p:nvSpPr>
        <p:spPr>
          <a:xfrm>
            <a:off x="1084014" y="1397009"/>
            <a:ext cx="4062180" cy="3500967"/>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24" name="Title 1"/>
          <p:cNvSpPr>
            <a:spLocks noGrp="1"/>
          </p:cNvSpPr>
          <p:nvPr>
            <p:ph type="ctrTitle" hasCustomPrompt="1"/>
          </p:nvPr>
        </p:nvSpPr>
        <p:spPr>
          <a:xfrm>
            <a:off x="1458117" y="2474862"/>
            <a:ext cx="3530048" cy="2008438"/>
          </a:xfrm>
        </p:spPr>
        <p:txBody>
          <a:bodyPr lIns="0" tIns="0" rIns="0" bIns="0" anchor="t" anchorCtr="0">
            <a:normAutofit/>
          </a:bodyPr>
          <a:lstStyle>
            <a:lvl1pPr>
              <a:lnSpc>
                <a:spcPts val="4800"/>
              </a:lnSpc>
              <a:defRPr sz="4000" b="0" baseline="0">
                <a:solidFill>
                  <a:schemeClr val="bg1"/>
                </a:solidFill>
              </a:defRPr>
            </a:lvl1pPr>
          </a:lstStyle>
          <a:p>
            <a:r>
              <a:rPr lang="nl-NL" dirty="0" smtClean="0"/>
              <a:t>Hier de titel de presentatie</a:t>
            </a:r>
            <a:endParaRPr lang="en-US" dirty="0"/>
          </a:p>
        </p:txBody>
      </p:sp>
    </p:spTree>
    <p:extLst>
      <p:ext uri="{BB962C8B-B14F-4D97-AF65-F5344CB8AC3E}">
        <p14:creationId xmlns:p14="http://schemas.microsoft.com/office/powerpoint/2010/main" val="927373151"/>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474146" y="358987"/>
            <a:ext cx="11108265" cy="838970"/>
          </a:xfrm>
          <a:prstGeom prst="rect">
            <a:avLst/>
          </a:prstGeom>
        </p:spPr>
        <p:txBody>
          <a:bodyPr/>
          <a:lstStyle/>
          <a:p>
            <a:r>
              <a:rPr lang="nl-NL" dirty="0" smtClean="0"/>
              <a:t>Titelstijl van model bewerken</a:t>
            </a:r>
            <a:endParaRPr lang="en-US" dirty="0"/>
          </a:p>
        </p:txBody>
      </p:sp>
      <p:sp>
        <p:nvSpPr>
          <p:cNvPr id="3" name="Content Placeholder 2"/>
          <p:cNvSpPr>
            <a:spLocks noGrp="1"/>
          </p:cNvSpPr>
          <p:nvPr>
            <p:ph idx="1"/>
          </p:nvPr>
        </p:nvSpPr>
        <p:spPr>
          <a:xfrm>
            <a:off x="474146" y="1341820"/>
            <a:ext cx="11108265" cy="4845620"/>
          </a:xfrm>
          <a:prstGeom prst="rect">
            <a:avLst/>
          </a:prstGeom>
        </p:spPr>
        <p:txBody>
          <a:bodyPr/>
          <a:lstStyle/>
          <a:p>
            <a:pPr lvl="0"/>
            <a:r>
              <a:rPr lang="nl-NL" smtClean="0"/>
              <a:t>Klik om de tekststijl van het model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8" y="6279700"/>
            <a:ext cx="3094833" cy="175912"/>
          </a:xfrm>
          <a:prstGeom prst="rect">
            <a:avLst/>
          </a:prstGeom>
        </p:spPr>
      </p:pic>
      <p:sp>
        <p:nvSpPr>
          <p:cNvPr id="6" name="Slide Number Placeholder 5"/>
          <p:cNvSpPr>
            <a:spLocks noGrp="1"/>
          </p:cNvSpPr>
          <p:nvPr>
            <p:ph type="sldNum" sz="quarter" idx="12"/>
          </p:nvPr>
        </p:nvSpPr>
        <p:spPr>
          <a:xfrm>
            <a:off x="10932594" y="6286016"/>
            <a:ext cx="649815" cy="271458"/>
          </a:xfrm>
          <a:prstGeom prst="rect">
            <a:avLst/>
          </a:prstGeom>
        </p:spPr>
        <p:txBody>
          <a:bodyPr/>
          <a:lstStyle/>
          <a:p>
            <a:fld id="{AFE7E403-8BA5-7E48-8D9F-841937C7B58B}" type="slidenum">
              <a:rPr lang="en-US" smtClean="0"/>
              <a:pPr/>
              <a:t>‹nr.›</a:t>
            </a:fld>
            <a:endParaRPr lang="en-US"/>
          </a:p>
        </p:txBody>
      </p:sp>
    </p:spTree>
    <p:extLst>
      <p:ext uri="{BB962C8B-B14F-4D97-AF65-F5344CB8AC3E}">
        <p14:creationId xmlns:p14="http://schemas.microsoft.com/office/powerpoint/2010/main" val="362868537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kst links-foto rechts">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a:xfrm>
            <a:off x="10932597" y="6421483"/>
            <a:ext cx="649815" cy="271458"/>
          </a:xfrm>
          <a:prstGeom prst="rect">
            <a:avLst/>
          </a:prstGeom>
        </p:spPr>
        <p:txBody>
          <a:bodyPr/>
          <a:lstStyle/>
          <a:p>
            <a:fld id="{AFE7E403-8BA5-7E48-8D9F-841937C7B58B}" type="slidenum">
              <a:rPr lang="en-US" smtClean="0"/>
              <a:pPr/>
              <a:t>‹nr.›</a:t>
            </a:fld>
            <a:endParaRPr lang="en-US" dirty="0"/>
          </a:p>
        </p:txBody>
      </p:sp>
      <p:sp>
        <p:nvSpPr>
          <p:cNvPr id="4" name="Title Placeholder 1"/>
          <p:cNvSpPr>
            <a:spLocks noGrp="1"/>
          </p:cNvSpPr>
          <p:nvPr>
            <p:ph type="title"/>
          </p:nvPr>
        </p:nvSpPr>
        <p:spPr>
          <a:xfrm>
            <a:off x="474146" y="358987"/>
            <a:ext cx="5543049" cy="838970"/>
          </a:xfrm>
          <a:prstGeom prst="rect">
            <a:avLst/>
          </a:prstGeom>
        </p:spPr>
        <p:txBody>
          <a:bodyPr vert="horz" lIns="0" tIns="0" rIns="0" bIns="0" rtlCol="0" anchor="t" anchorCtr="0">
            <a:noAutofit/>
          </a:bodyPr>
          <a:lstStyle/>
          <a:p>
            <a:r>
              <a:rPr lang="nl-NL" smtClean="0"/>
              <a:t>Titelstijl van model bewerken</a:t>
            </a:r>
            <a:endParaRPr lang="en-US" dirty="0"/>
          </a:p>
        </p:txBody>
      </p:sp>
      <p:sp>
        <p:nvSpPr>
          <p:cNvPr id="5" name="Text Placeholder 2"/>
          <p:cNvSpPr>
            <a:spLocks noGrp="1"/>
          </p:cNvSpPr>
          <p:nvPr>
            <p:ph idx="1" hasCustomPrompt="1"/>
          </p:nvPr>
        </p:nvSpPr>
        <p:spPr>
          <a:xfrm>
            <a:off x="474146" y="1341820"/>
            <a:ext cx="5543049" cy="4845620"/>
          </a:xfrm>
          <a:prstGeom prst="rect">
            <a:avLst/>
          </a:prstGeom>
        </p:spPr>
        <p:txBody>
          <a:bodyPr vert="horz" lIns="0" tIns="0" rIns="0" bIns="0" rtlCol="0">
            <a:noAutofit/>
          </a:bodyPr>
          <a:lstStyle>
            <a:lvl1pPr>
              <a:lnSpc>
                <a:spcPct val="120000"/>
              </a:lnSpc>
              <a:defRPr/>
            </a:lvl1pPr>
          </a:lstStyle>
          <a:p>
            <a:pPr>
              <a:lnSpc>
                <a:spcPct val="120000"/>
              </a:lnSpc>
            </a:pPr>
            <a:r>
              <a:rPr lang="nl-NL" dirty="0" smtClean="0"/>
              <a:t>Hier de tekst die bij dit plaatje hoort. </a:t>
            </a:r>
            <a:endParaRPr lang="en-US" dirty="0" smtClean="0"/>
          </a:p>
        </p:txBody>
      </p:sp>
      <p:sp>
        <p:nvSpPr>
          <p:cNvPr id="6" name="Text Placeholder 2"/>
          <p:cNvSpPr>
            <a:spLocks noGrp="1"/>
          </p:cNvSpPr>
          <p:nvPr>
            <p:ph idx="11"/>
          </p:nvPr>
        </p:nvSpPr>
        <p:spPr>
          <a:xfrm>
            <a:off x="6366946" y="1341820"/>
            <a:ext cx="5543049" cy="4845620"/>
          </a:xfrm>
          <a:prstGeom prst="rect">
            <a:avLst/>
          </a:prstGeom>
        </p:spPr>
        <p:txBody>
          <a:bodyPr vert="horz" lIns="0" tIns="0" rIns="0" bIns="0" rtlCol="0">
            <a:noAutofit/>
          </a:bodyPr>
          <a:lstStyle>
            <a:lvl1pPr>
              <a:lnSpc>
                <a:spcPct val="120000"/>
              </a:lnSpc>
              <a:defRPr/>
            </a:lvl1pPr>
          </a:lstStyle>
          <a:p>
            <a:pPr lvl="0">
              <a:lnSpc>
                <a:spcPct val="120000"/>
              </a:lnSpc>
            </a:pPr>
            <a:r>
              <a:rPr lang="nl-NL" smtClean="0"/>
              <a:t>Klik om de tekststijl van het model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38" y="6279700"/>
            <a:ext cx="3094833" cy="175912"/>
          </a:xfrm>
          <a:prstGeom prst="rect">
            <a:avLst/>
          </a:prstGeom>
        </p:spPr>
      </p:pic>
    </p:spTree>
    <p:extLst>
      <p:ext uri="{BB962C8B-B14F-4D97-AF65-F5344CB8AC3E}">
        <p14:creationId xmlns:p14="http://schemas.microsoft.com/office/powerpoint/2010/main" val="1784784538"/>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15" name="Rechthoek 14"/>
          <p:cNvSpPr/>
          <p:nvPr userDrawn="1"/>
        </p:nvSpPr>
        <p:spPr>
          <a:xfrm>
            <a:off x="59267" y="0"/>
            <a:ext cx="12073466" cy="678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2" name="Titel 1"/>
          <p:cNvSpPr>
            <a:spLocks noGrp="1"/>
          </p:cNvSpPr>
          <p:nvPr>
            <p:ph type="title"/>
          </p:nvPr>
        </p:nvSpPr>
        <p:spPr>
          <a:xfrm>
            <a:off x="474146" y="358987"/>
            <a:ext cx="11108265" cy="838970"/>
          </a:xfrm>
          <a:prstGeom prst="rect">
            <a:avLst/>
          </a:prstGeom>
        </p:spPr>
        <p:txBody>
          <a:bodyPr/>
          <a:lstStyle>
            <a:lvl1pPr>
              <a:defRPr>
                <a:solidFill>
                  <a:schemeClr val="bg1"/>
                </a:solidFill>
              </a:defRPr>
            </a:lvl1pPr>
          </a:lstStyle>
          <a:p>
            <a:r>
              <a:rPr lang="nl-NL" dirty="0" smtClean="0"/>
              <a:t>Klik om de stijl te bewerken</a:t>
            </a:r>
            <a:endParaRPr lang="nl-NL" dirty="0"/>
          </a:p>
        </p:txBody>
      </p:sp>
      <p:pic>
        <p:nvPicPr>
          <p:cNvPr id="9" name="Afbeelding 8" descr="AEB DIA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2586" y="6220804"/>
            <a:ext cx="3168671" cy="279691"/>
          </a:xfrm>
          <a:prstGeom prst="rect">
            <a:avLst/>
          </a:prstGeom>
        </p:spPr>
      </p:pic>
      <p:sp>
        <p:nvSpPr>
          <p:cNvPr id="11" name="Rechthoek 10"/>
          <p:cNvSpPr/>
          <p:nvPr userDrawn="1"/>
        </p:nvSpPr>
        <p:spPr>
          <a:xfrm>
            <a:off x="0" y="0"/>
            <a:ext cx="22013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12" name="Rechthoek 11"/>
          <p:cNvSpPr/>
          <p:nvPr userDrawn="1"/>
        </p:nvSpPr>
        <p:spPr>
          <a:xfrm>
            <a:off x="11971867" y="0"/>
            <a:ext cx="22013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13" name="Rechthoek 12"/>
          <p:cNvSpPr/>
          <p:nvPr userDrawn="1"/>
        </p:nvSpPr>
        <p:spPr>
          <a:xfrm rot="5400000">
            <a:off x="5939369" y="-5939368"/>
            <a:ext cx="220133" cy="12098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14" name="Rechthoek 13"/>
          <p:cNvSpPr/>
          <p:nvPr userDrawn="1"/>
        </p:nvSpPr>
        <p:spPr>
          <a:xfrm rot="5400000">
            <a:off x="5939370" y="698500"/>
            <a:ext cx="220133" cy="12098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prstClr val="white"/>
              </a:solidFill>
            </a:endParaRPr>
          </a:p>
        </p:txBody>
      </p:sp>
      <p:sp>
        <p:nvSpPr>
          <p:cNvPr id="18" name="Tijdelijke aanduiding voor dianummer 4"/>
          <p:cNvSpPr>
            <a:spLocks noGrp="1"/>
          </p:cNvSpPr>
          <p:nvPr>
            <p:ph type="sldNum" sz="quarter" idx="12"/>
          </p:nvPr>
        </p:nvSpPr>
        <p:spPr>
          <a:xfrm>
            <a:off x="5771092" y="6316894"/>
            <a:ext cx="649815" cy="271458"/>
          </a:xfrm>
          <a:prstGeom prst="rect">
            <a:avLst/>
          </a:prstGeom>
        </p:spPr>
        <p:txBody>
          <a:bodyPr/>
          <a:lstStyle>
            <a:lvl1pPr>
              <a:defRPr>
                <a:solidFill>
                  <a:srgbClr val="FFFFFF"/>
                </a:solidFill>
              </a:defRPr>
            </a:lvl1pPr>
          </a:lstStyle>
          <a:p>
            <a:fld id="{F64906AF-CEB7-4380-B2E7-B1C625A261D9}" type="slidenum">
              <a:rPr lang="nl-NL" smtClean="0"/>
              <a:pPr/>
              <a:t>‹nr.›</a:t>
            </a:fld>
            <a:endParaRPr lang="nl-NL" dirty="0"/>
          </a:p>
        </p:txBody>
      </p:sp>
      <p:pic>
        <p:nvPicPr>
          <p:cNvPr id="19" name="Afbeelding 18" descr="EIP on AHA reference site logokopieDIAP.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4103" y="5734049"/>
            <a:ext cx="1125755" cy="905933"/>
          </a:xfrm>
          <a:prstGeom prst="rect">
            <a:avLst/>
          </a:prstGeom>
        </p:spPr>
      </p:pic>
      <p:sp>
        <p:nvSpPr>
          <p:cNvPr id="21" name="Tijdelijke aanduiding voor tekst 20"/>
          <p:cNvSpPr>
            <a:spLocks noGrp="1"/>
          </p:cNvSpPr>
          <p:nvPr>
            <p:ph type="body" sz="quarter" idx="13"/>
          </p:nvPr>
        </p:nvSpPr>
        <p:spPr>
          <a:xfrm>
            <a:off x="475378" y="1360026"/>
            <a:ext cx="8594879" cy="444920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365032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ditable Image Cover + Divid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A6CCF220-E685-4E6C-AEFC-7DD4A26F38BB}"/>
              </a:ext>
            </a:extLst>
          </p:cNvPr>
          <p:cNvSpPr>
            <a:spLocks noGrp="1"/>
          </p:cNvSpPr>
          <p:nvPr>
            <p:ph type="pic" sz="quarter" idx="10"/>
          </p:nvPr>
        </p:nvSpPr>
        <p:spPr>
          <a:xfrm>
            <a:off x="0" y="0"/>
            <a:ext cx="12192000" cy="5616000"/>
          </a:xfrm>
          <a:prstGeom prst="rect">
            <a:avLst/>
          </a:prstGeom>
        </p:spPr>
        <p:txBody>
          <a:bodyPr anchor="ctr"/>
          <a:lstStyle>
            <a:lvl1pPr algn="ctr">
              <a:defRPr>
                <a:solidFill>
                  <a:srgbClr val="000000"/>
                </a:solidFill>
              </a:defRPr>
            </a:lvl1pPr>
          </a:lstStyle>
          <a:p>
            <a:endParaRPr lang="en-GB"/>
          </a:p>
        </p:txBody>
      </p:sp>
      <p:sp>
        <p:nvSpPr>
          <p:cNvPr id="3" name="Subtitle 2">
            <a:extLst>
              <a:ext uri="{FF2B5EF4-FFF2-40B4-BE49-F238E27FC236}">
                <a16:creationId xmlns:a16="http://schemas.microsoft.com/office/drawing/2014/main" xmlns="" id="{07A2411E-B86D-4CB1-A94E-9F949B4A9D8D}"/>
              </a:ext>
            </a:extLst>
          </p:cNvPr>
          <p:cNvSpPr>
            <a:spLocks noGrp="1"/>
          </p:cNvSpPr>
          <p:nvPr>
            <p:ph type="subTitle" idx="1"/>
          </p:nvPr>
        </p:nvSpPr>
        <p:spPr>
          <a:xfrm>
            <a:off x="480000" y="2764801"/>
            <a:ext cx="4992000" cy="1575752"/>
          </a:xfrm>
          <a:prstGeom prst="rect">
            <a:avLst/>
          </a:prstGeom>
          <a:ln>
            <a:noFill/>
          </a:ln>
        </p:spPr>
        <p:txBody>
          <a:bodyPr/>
          <a:lstStyle>
            <a:lvl1pPr marL="0" indent="0" algn="l">
              <a:spcAft>
                <a:spcPts val="1538"/>
              </a:spcAft>
              <a:buNone/>
              <a:defRPr sz="2100">
                <a:solidFill>
                  <a:srgbClr val="FFFFFF"/>
                </a:solidFill>
              </a:defRPr>
            </a:lvl1pPr>
            <a:lvl2pPr marL="0" indent="0" algn="l">
              <a:spcBef>
                <a:spcPts val="0"/>
              </a:spcBef>
              <a:buNone/>
              <a:defRPr sz="1700" b="0">
                <a:solidFill>
                  <a:srgbClr val="FFFFFF"/>
                </a:solidFill>
              </a:defRPr>
            </a:lvl2pPr>
            <a:lvl3pPr marL="0" indent="0" algn="l">
              <a:buNone/>
              <a:tabLst/>
              <a:defRPr sz="2300">
                <a:solidFill>
                  <a:srgbClr val="FFFFFF"/>
                </a:solidFill>
              </a:defRPr>
            </a:lvl3pPr>
            <a:lvl4pPr marL="0" indent="0" algn="l">
              <a:buNone/>
              <a:defRPr sz="2100">
                <a:solidFill>
                  <a:srgbClr val="FFFFFF"/>
                </a:solidFill>
              </a:defRPr>
            </a:lvl4pPr>
            <a:lvl5pPr marL="0" indent="0" algn="l">
              <a:buNone/>
              <a:defRPr sz="2100">
                <a:solidFill>
                  <a:srgbClr val="FFFFFF"/>
                </a:solidFill>
              </a:defRPr>
            </a:lvl5pPr>
            <a:lvl6pPr marL="2930652" indent="0" algn="ctr">
              <a:buNone/>
              <a:defRPr sz="2100"/>
            </a:lvl6pPr>
            <a:lvl7pPr marL="3516782" indent="0" algn="ctr">
              <a:buNone/>
              <a:defRPr sz="2100"/>
            </a:lvl7pPr>
            <a:lvl8pPr marL="4102913" indent="0" algn="ctr">
              <a:buNone/>
              <a:defRPr sz="2100"/>
            </a:lvl8pPr>
            <a:lvl9pPr marL="4689043" indent="0" algn="ctr">
              <a:buNone/>
              <a:defRPr sz="2100"/>
            </a:lvl9pPr>
          </a:lstStyle>
          <a:p>
            <a:pPr lvl="1"/>
            <a:r>
              <a:rPr lang="en-US"/>
              <a:t>Click to edit Master subtitle style</a:t>
            </a:r>
            <a:endParaRPr lang="en-GB"/>
          </a:p>
        </p:txBody>
      </p:sp>
      <p:sp>
        <p:nvSpPr>
          <p:cNvPr id="2" name="Title 1">
            <a:extLst>
              <a:ext uri="{FF2B5EF4-FFF2-40B4-BE49-F238E27FC236}">
                <a16:creationId xmlns:a16="http://schemas.microsoft.com/office/drawing/2014/main" xmlns="" id="{94FEEC2D-CAEC-4DBE-8B69-615DC0587EF3}"/>
              </a:ext>
            </a:extLst>
          </p:cNvPr>
          <p:cNvSpPr>
            <a:spLocks noGrp="1"/>
          </p:cNvSpPr>
          <p:nvPr>
            <p:ph type="ctrTitle" hasCustomPrompt="1"/>
          </p:nvPr>
        </p:nvSpPr>
        <p:spPr>
          <a:xfrm>
            <a:off x="478365" y="2004480"/>
            <a:ext cx="4992000" cy="638968"/>
          </a:xfrm>
          <a:ln>
            <a:noFill/>
          </a:ln>
        </p:spPr>
        <p:txBody>
          <a:bodyPr anchor="t"/>
          <a:lstStyle>
            <a:lvl1pPr algn="l">
              <a:defRPr sz="4200" b="0">
                <a:solidFill>
                  <a:srgbClr val="FFFFFF"/>
                </a:solidFill>
                <a:latin typeface="+mj-lt"/>
              </a:defRPr>
            </a:lvl1pPr>
          </a:lstStyle>
          <a:p>
            <a:r>
              <a:rPr lang="en-US"/>
              <a:t>Presentation title</a:t>
            </a:r>
            <a:endParaRPr lang="en-GB"/>
          </a:p>
        </p:txBody>
      </p:sp>
      <p:pic>
        <p:nvPicPr>
          <p:cNvPr id="4" name="Picture 3" descr="Forbion logo_with strapline_RGB-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592701"/>
            <a:ext cx="3004189" cy="1265298"/>
          </a:xfrm>
          <a:prstGeom prst="rect">
            <a:avLst/>
          </a:prstGeom>
        </p:spPr>
      </p:pic>
    </p:spTree>
    <p:extLst>
      <p:ext uri="{BB962C8B-B14F-4D97-AF65-F5344CB8AC3E}">
        <p14:creationId xmlns:p14="http://schemas.microsoft.com/office/powerpoint/2010/main" val="315839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extLst>
          </p:cNvPr>
          <p:cNvSpPr>
            <a:spLocks noGrp="1"/>
          </p:cNvSpPr>
          <p:nvPr>
            <p:ph type="dt" sz="half" idx="10"/>
          </p:nvPr>
        </p:nvSpPr>
        <p:spPr/>
        <p:txBody>
          <a:bodyPr/>
          <a:lstStyle>
            <a:lvl1pPr>
              <a:defRPr/>
            </a:lvl1pPr>
          </a:lstStyle>
          <a:p>
            <a:pPr>
              <a:defRPr/>
            </a:pPr>
            <a:fld id="{8B396BB2-3183-4EC1-9490-C3A5A54897AB}" type="datetimeFigureOut">
              <a:rPr lang="nl-NL"/>
              <a:pPr>
                <a:defRPr/>
              </a:pPr>
              <a:t>14-5-2019</a:t>
            </a:fld>
            <a:endParaRPr lang="nl-NL"/>
          </a:p>
        </p:txBody>
      </p:sp>
      <p:sp>
        <p:nvSpPr>
          <p:cNvPr id="3"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F7206871-256C-4C61-9C24-F57FAEB883A1}" type="slidenum">
              <a:rPr lang="nl-NL" altLang="en-US"/>
              <a:pPr>
                <a:defRPr/>
              </a:pPr>
              <a:t>‹nr.›</a:t>
            </a:fld>
            <a:endParaRPr lang="nl-NL" altLang="en-US"/>
          </a:p>
        </p:txBody>
      </p:sp>
    </p:spTree>
    <p:extLst>
      <p:ext uri="{BB962C8B-B14F-4D97-AF65-F5344CB8AC3E}">
        <p14:creationId xmlns:p14="http://schemas.microsoft.com/office/powerpoint/2010/main" val="2839784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4" name="Picture 3" descr="Image 1-01.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2192000" cy="5615940"/>
          </a:xfrm>
          <a:prstGeom prst="rect">
            <a:avLst/>
          </a:prstGeom>
        </p:spPr>
      </p:pic>
      <p:sp>
        <p:nvSpPr>
          <p:cNvPr id="3" name="Subtitle 2">
            <a:extLst>
              <a:ext uri="{FF2B5EF4-FFF2-40B4-BE49-F238E27FC236}">
                <a16:creationId xmlns:a16="http://schemas.microsoft.com/office/drawing/2014/main" xmlns="" id="{07A2411E-B86D-4CB1-A94E-9F949B4A9D8D}"/>
              </a:ext>
            </a:extLst>
          </p:cNvPr>
          <p:cNvSpPr>
            <a:spLocks noGrp="1"/>
          </p:cNvSpPr>
          <p:nvPr>
            <p:ph type="subTitle" idx="1"/>
          </p:nvPr>
        </p:nvSpPr>
        <p:spPr>
          <a:xfrm>
            <a:off x="480000" y="2764801"/>
            <a:ext cx="4992000" cy="1575752"/>
          </a:xfrm>
          <a:prstGeom prst="rect">
            <a:avLst/>
          </a:prstGeom>
          <a:ln>
            <a:noFill/>
          </a:ln>
        </p:spPr>
        <p:txBody>
          <a:bodyPr/>
          <a:lstStyle>
            <a:lvl1pPr marL="0" indent="0" algn="l">
              <a:spcAft>
                <a:spcPts val="1538"/>
              </a:spcAft>
              <a:buNone/>
              <a:defRPr sz="2100">
                <a:solidFill>
                  <a:srgbClr val="FFFFFF"/>
                </a:solidFill>
              </a:defRPr>
            </a:lvl1pPr>
            <a:lvl2pPr marL="0" indent="0" algn="l">
              <a:spcBef>
                <a:spcPts val="0"/>
              </a:spcBef>
              <a:buNone/>
              <a:defRPr sz="1700" b="0">
                <a:solidFill>
                  <a:srgbClr val="FFFFFF"/>
                </a:solidFill>
              </a:defRPr>
            </a:lvl2pPr>
            <a:lvl3pPr marL="0" indent="0" algn="l">
              <a:buNone/>
              <a:tabLst/>
              <a:defRPr sz="2300">
                <a:solidFill>
                  <a:srgbClr val="FFFFFF"/>
                </a:solidFill>
              </a:defRPr>
            </a:lvl3pPr>
            <a:lvl4pPr marL="0" indent="0" algn="l">
              <a:buNone/>
              <a:defRPr sz="2100">
                <a:solidFill>
                  <a:srgbClr val="FFFFFF"/>
                </a:solidFill>
              </a:defRPr>
            </a:lvl4pPr>
            <a:lvl5pPr marL="0" indent="0" algn="l">
              <a:buNone/>
              <a:defRPr sz="2100">
                <a:solidFill>
                  <a:srgbClr val="FFFFFF"/>
                </a:solidFill>
              </a:defRPr>
            </a:lvl5pPr>
            <a:lvl6pPr marL="2930652" indent="0" algn="ctr">
              <a:buNone/>
              <a:defRPr sz="2100"/>
            </a:lvl6pPr>
            <a:lvl7pPr marL="3516782" indent="0" algn="ctr">
              <a:buNone/>
              <a:defRPr sz="2100"/>
            </a:lvl7pPr>
            <a:lvl8pPr marL="4102913" indent="0" algn="ctr">
              <a:buNone/>
              <a:defRPr sz="2100"/>
            </a:lvl8pPr>
            <a:lvl9pPr marL="4689043" indent="0" algn="ctr">
              <a:buNone/>
              <a:defRPr sz="2100"/>
            </a:lvl9pPr>
          </a:lstStyle>
          <a:p>
            <a:pPr lvl="1"/>
            <a:r>
              <a:rPr lang="en-US"/>
              <a:t>Click to edit Master subtitle style</a:t>
            </a:r>
            <a:endParaRPr lang="en-GB"/>
          </a:p>
        </p:txBody>
      </p:sp>
      <p:sp>
        <p:nvSpPr>
          <p:cNvPr id="2" name="Title 1">
            <a:extLst>
              <a:ext uri="{FF2B5EF4-FFF2-40B4-BE49-F238E27FC236}">
                <a16:creationId xmlns:a16="http://schemas.microsoft.com/office/drawing/2014/main" xmlns="" id="{94FEEC2D-CAEC-4DBE-8B69-615DC0587EF3}"/>
              </a:ext>
            </a:extLst>
          </p:cNvPr>
          <p:cNvSpPr>
            <a:spLocks noGrp="1"/>
          </p:cNvSpPr>
          <p:nvPr>
            <p:ph type="ctrTitle" hasCustomPrompt="1"/>
          </p:nvPr>
        </p:nvSpPr>
        <p:spPr>
          <a:xfrm>
            <a:off x="478365" y="2004480"/>
            <a:ext cx="4992000" cy="638968"/>
          </a:xfrm>
          <a:ln>
            <a:noFill/>
          </a:ln>
        </p:spPr>
        <p:txBody>
          <a:bodyPr anchor="t"/>
          <a:lstStyle>
            <a:lvl1pPr algn="l">
              <a:defRPr sz="4200" b="0">
                <a:solidFill>
                  <a:srgbClr val="FFFFFF"/>
                </a:solidFill>
                <a:latin typeface="+mj-lt"/>
              </a:defRPr>
            </a:lvl1pPr>
          </a:lstStyle>
          <a:p>
            <a:r>
              <a:rPr lang="en-US"/>
              <a:t>Presentation title</a:t>
            </a:r>
            <a:endParaRPr lang="en-GB"/>
          </a:p>
        </p:txBody>
      </p:sp>
      <p:pic>
        <p:nvPicPr>
          <p:cNvPr id="6" name="Picture 5" descr="Forbion logo_with strapline_RGB-01.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5592701"/>
            <a:ext cx="3004189" cy="1265298"/>
          </a:xfrm>
          <a:prstGeom prst="rect">
            <a:avLst/>
          </a:prstGeom>
        </p:spPr>
      </p:pic>
    </p:spTree>
    <p:extLst>
      <p:ext uri="{BB962C8B-B14F-4D97-AF65-F5344CB8AC3E}">
        <p14:creationId xmlns:p14="http://schemas.microsoft.com/office/powerpoint/2010/main" val="4148534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0" name="Picture Placeholder 15" descr="A person posing for the camera&#10;&#10;Description generated with very high confidence">
            <a:extLst>
              <a:ext uri="{FF2B5EF4-FFF2-40B4-BE49-F238E27FC236}">
                <a16:creationId xmlns:a16="http://schemas.microsoft.com/office/drawing/2014/main" xmlns="" id="{412EB522-9CBF-45BD-87C7-812E6E548F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5616000"/>
          </a:xfrm>
          <a:prstGeom prst="rect">
            <a:avLst/>
          </a:prstGeom>
          <a:ln>
            <a:noFill/>
          </a:ln>
        </p:spPr>
      </p:pic>
      <p:sp>
        <p:nvSpPr>
          <p:cNvPr id="3" name="Subtitle 2">
            <a:extLst>
              <a:ext uri="{FF2B5EF4-FFF2-40B4-BE49-F238E27FC236}">
                <a16:creationId xmlns:a16="http://schemas.microsoft.com/office/drawing/2014/main" xmlns="" id="{07A2411E-B86D-4CB1-A94E-9F949B4A9D8D}"/>
              </a:ext>
            </a:extLst>
          </p:cNvPr>
          <p:cNvSpPr>
            <a:spLocks noGrp="1"/>
          </p:cNvSpPr>
          <p:nvPr>
            <p:ph type="subTitle" idx="1"/>
          </p:nvPr>
        </p:nvSpPr>
        <p:spPr>
          <a:xfrm>
            <a:off x="480000" y="2764801"/>
            <a:ext cx="4992000" cy="1575752"/>
          </a:xfrm>
          <a:prstGeom prst="rect">
            <a:avLst/>
          </a:prstGeom>
          <a:ln>
            <a:noFill/>
          </a:ln>
        </p:spPr>
        <p:txBody>
          <a:bodyPr/>
          <a:lstStyle>
            <a:lvl1pPr marL="0" indent="0" algn="l">
              <a:spcAft>
                <a:spcPts val="1538"/>
              </a:spcAft>
              <a:buNone/>
              <a:defRPr sz="2100">
                <a:solidFill>
                  <a:srgbClr val="FFFFFF"/>
                </a:solidFill>
              </a:defRPr>
            </a:lvl1pPr>
            <a:lvl2pPr marL="0" indent="0" algn="l">
              <a:spcBef>
                <a:spcPts val="0"/>
              </a:spcBef>
              <a:buNone/>
              <a:defRPr sz="1700" b="0">
                <a:solidFill>
                  <a:srgbClr val="FFFFFF"/>
                </a:solidFill>
              </a:defRPr>
            </a:lvl2pPr>
            <a:lvl3pPr marL="0" indent="0" algn="l">
              <a:buNone/>
              <a:tabLst/>
              <a:defRPr sz="2300">
                <a:solidFill>
                  <a:srgbClr val="FFFFFF"/>
                </a:solidFill>
              </a:defRPr>
            </a:lvl3pPr>
            <a:lvl4pPr marL="0" indent="0" algn="l">
              <a:buNone/>
              <a:defRPr sz="2100">
                <a:solidFill>
                  <a:srgbClr val="FFFFFF"/>
                </a:solidFill>
              </a:defRPr>
            </a:lvl4pPr>
            <a:lvl5pPr marL="0" indent="0" algn="l">
              <a:buNone/>
              <a:defRPr sz="2100">
                <a:solidFill>
                  <a:srgbClr val="FFFFFF"/>
                </a:solidFill>
              </a:defRPr>
            </a:lvl5pPr>
            <a:lvl6pPr marL="2930652" indent="0" algn="ctr">
              <a:buNone/>
              <a:defRPr sz="2100"/>
            </a:lvl6pPr>
            <a:lvl7pPr marL="3516782" indent="0" algn="ctr">
              <a:buNone/>
              <a:defRPr sz="2100"/>
            </a:lvl7pPr>
            <a:lvl8pPr marL="4102913" indent="0" algn="ctr">
              <a:buNone/>
              <a:defRPr sz="2100"/>
            </a:lvl8pPr>
            <a:lvl9pPr marL="4689043" indent="0" algn="ctr">
              <a:buNone/>
              <a:defRPr sz="2100"/>
            </a:lvl9pPr>
          </a:lstStyle>
          <a:p>
            <a:pPr lvl="1"/>
            <a:r>
              <a:rPr lang="en-US"/>
              <a:t>Click to edit Master subtitle style</a:t>
            </a:r>
            <a:endParaRPr lang="en-GB"/>
          </a:p>
        </p:txBody>
      </p:sp>
      <p:sp>
        <p:nvSpPr>
          <p:cNvPr id="2" name="Title 1">
            <a:extLst>
              <a:ext uri="{FF2B5EF4-FFF2-40B4-BE49-F238E27FC236}">
                <a16:creationId xmlns:a16="http://schemas.microsoft.com/office/drawing/2014/main" xmlns="" id="{94FEEC2D-CAEC-4DBE-8B69-615DC0587EF3}"/>
              </a:ext>
            </a:extLst>
          </p:cNvPr>
          <p:cNvSpPr>
            <a:spLocks noGrp="1"/>
          </p:cNvSpPr>
          <p:nvPr>
            <p:ph type="ctrTitle" hasCustomPrompt="1"/>
          </p:nvPr>
        </p:nvSpPr>
        <p:spPr>
          <a:xfrm>
            <a:off x="478365" y="2004480"/>
            <a:ext cx="4992000" cy="638968"/>
          </a:xfrm>
          <a:ln>
            <a:noFill/>
          </a:ln>
        </p:spPr>
        <p:txBody>
          <a:bodyPr anchor="t"/>
          <a:lstStyle>
            <a:lvl1pPr algn="l">
              <a:defRPr sz="4200" b="0">
                <a:solidFill>
                  <a:srgbClr val="FFFFFF"/>
                </a:solidFill>
                <a:latin typeface="+mj-lt"/>
              </a:defRPr>
            </a:lvl1pPr>
          </a:lstStyle>
          <a:p>
            <a:r>
              <a:rPr lang="en-US"/>
              <a:t>Presentation title</a:t>
            </a:r>
            <a:endParaRPr lang="en-GB"/>
          </a:p>
        </p:txBody>
      </p:sp>
      <p:pic>
        <p:nvPicPr>
          <p:cNvPr id="6" name="Picture 5">
            <a:extLst>
              <a:ext uri="{FF2B5EF4-FFF2-40B4-BE49-F238E27FC236}">
                <a16:creationId xmlns:a16="http://schemas.microsoft.com/office/drawing/2014/main" xmlns="" id="{E460C8A5-713B-4D7C-B59B-257044DA23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208" y="5591292"/>
            <a:ext cx="2976000" cy="1253425"/>
          </a:xfrm>
          <a:prstGeom prst="rect">
            <a:avLst/>
          </a:prstGeom>
        </p:spPr>
      </p:pic>
    </p:spTree>
    <p:extLst>
      <p:ext uri="{BB962C8B-B14F-4D97-AF65-F5344CB8AC3E}">
        <p14:creationId xmlns:p14="http://schemas.microsoft.com/office/powerpoint/2010/main" val="550643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4" name="Picture 3" descr="shutterstock_450321097-01.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12192000" cy="5621867"/>
          </a:xfrm>
          <a:prstGeom prst="rect">
            <a:avLst/>
          </a:prstGeom>
        </p:spPr>
      </p:pic>
      <p:sp>
        <p:nvSpPr>
          <p:cNvPr id="3" name="Subtitle 2">
            <a:extLst>
              <a:ext uri="{FF2B5EF4-FFF2-40B4-BE49-F238E27FC236}">
                <a16:creationId xmlns:a16="http://schemas.microsoft.com/office/drawing/2014/main" xmlns="" id="{07A2411E-B86D-4CB1-A94E-9F949B4A9D8D}"/>
              </a:ext>
            </a:extLst>
          </p:cNvPr>
          <p:cNvSpPr>
            <a:spLocks noGrp="1"/>
          </p:cNvSpPr>
          <p:nvPr>
            <p:ph type="subTitle" idx="1"/>
          </p:nvPr>
        </p:nvSpPr>
        <p:spPr>
          <a:xfrm>
            <a:off x="480000" y="2764801"/>
            <a:ext cx="4992000" cy="1575752"/>
          </a:xfrm>
          <a:prstGeom prst="rect">
            <a:avLst/>
          </a:prstGeom>
          <a:ln>
            <a:noFill/>
          </a:ln>
        </p:spPr>
        <p:txBody>
          <a:bodyPr/>
          <a:lstStyle>
            <a:lvl1pPr marL="0" indent="0" algn="l">
              <a:spcAft>
                <a:spcPts val="1538"/>
              </a:spcAft>
              <a:buNone/>
              <a:defRPr sz="2100">
                <a:solidFill>
                  <a:srgbClr val="FFFFFF"/>
                </a:solidFill>
              </a:defRPr>
            </a:lvl1pPr>
            <a:lvl2pPr marL="0" indent="0" algn="l">
              <a:spcBef>
                <a:spcPts val="0"/>
              </a:spcBef>
              <a:buNone/>
              <a:defRPr sz="1700" b="0">
                <a:solidFill>
                  <a:srgbClr val="FFFFFF"/>
                </a:solidFill>
              </a:defRPr>
            </a:lvl2pPr>
            <a:lvl3pPr marL="0" indent="0" algn="l">
              <a:buNone/>
              <a:tabLst/>
              <a:defRPr sz="2300">
                <a:solidFill>
                  <a:srgbClr val="FFFFFF"/>
                </a:solidFill>
              </a:defRPr>
            </a:lvl3pPr>
            <a:lvl4pPr marL="0" indent="0" algn="l">
              <a:buNone/>
              <a:defRPr sz="2100">
                <a:solidFill>
                  <a:srgbClr val="FFFFFF"/>
                </a:solidFill>
              </a:defRPr>
            </a:lvl4pPr>
            <a:lvl5pPr marL="0" indent="0" algn="l">
              <a:buNone/>
              <a:defRPr sz="2100">
                <a:solidFill>
                  <a:srgbClr val="FFFFFF"/>
                </a:solidFill>
              </a:defRPr>
            </a:lvl5pPr>
            <a:lvl6pPr marL="2930652" indent="0" algn="ctr">
              <a:buNone/>
              <a:defRPr sz="2100"/>
            </a:lvl6pPr>
            <a:lvl7pPr marL="3516782" indent="0" algn="ctr">
              <a:buNone/>
              <a:defRPr sz="2100"/>
            </a:lvl7pPr>
            <a:lvl8pPr marL="4102913" indent="0" algn="ctr">
              <a:buNone/>
              <a:defRPr sz="2100"/>
            </a:lvl8pPr>
            <a:lvl9pPr marL="4689043" indent="0" algn="ctr">
              <a:buNone/>
              <a:defRPr sz="2100"/>
            </a:lvl9pPr>
          </a:lstStyle>
          <a:p>
            <a:pPr lvl="1"/>
            <a:r>
              <a:rPr lang="en-US"/>
              <a:t>Click to edit Master subtitle style</a:t>
            </a:r>
            <a:endParaRPr lang="en-GB"/>
          </a:p>
        </p:txBody>
      </p:sp>
      <p:sp>
        <p:nvSpPr>
          <p:cNvPr id="2" name="Title 1">
            <a:extLst>
              <a:ext uri="{FF2B5EF4-FFF2-40B4-BE49-F238E27FC236}">
                <a16:creationId xmlns:a16="http://schemas.microsoft.com/office/drawing/2014/main" xmlns="" id="{94FEEC2D-CAEC-4DBE-8B69-615DC0587EF3}"/>
              </a:ext>
            </a:extLst>
          </p:cNvPr>
          <p:cNvSpPr>
            <a:spLocks noGrp="1"/>
          </p:cNvSpPr>
          <p:nvPr>
            <p:ph type="ctrTitle" hasCustomPrompt="1"/>
          </p:nvPr>
        </p:nvSpPr>
        <p:spPr>
          <a:xfrm>
            <a:off x="478365" y="2004480"/>
            <a:ext cx="4992000" cy="638968"/>
          </a:xfrm>
          <a:ln>
            <a:noFill/>
          </a:ln>
        </p:spPr>
        <p:txBody>
          <a:bodyPr anchor="t"/>
          <a:lstStyle>
            <a:lvl1pPr algn="l">
              <a:defRPr sz="4200" b="0">
                <a:solidFill>
                  <a:srgbClr val="FFFFFF"/>
                </a:solidFill>
                <a:latin typeface="+mj-lt"/>
              </a:defRPr>
            </a:lvl1pPr>
          </a:lstStyle>
          <a:p>
            <a:r>
              <a:rPr lang="en-US"/>
              <a:t>Divider title</a:t>
            </a:r>
            <a:endParaRPr lang="en-GB"/>
          </a:p>
        </p:txBody>
      </p:sp>
      <p:pic>
        <p:nvPicPr>
          <p:cNvPr id="6" name="Picture 5">
            <a:extLst>
              <a:ext uri="{FF2B5EF4-FFF2-40B4-BE49-F238E27FC236}">
                <a16:creationId xmlns:a16="http://schemas.microsoft.com/office/drawing/2014/main" xmlns="" id="{079BCBED-22BB-4E8B-BBA2-BF59C6B29C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208" y="5591292"/>
            <a:ext cx="2976000" cy="1253425"/>
          </a:xfrm>
          <a:prstGeom prst="rect">
            <a:avLst/>
          </a:prstGeom>
        </p:spPr>
      </p:pic>
    </p:spTree>
    <p:extLst>
      <p:ext uri="{BB962C8B-B14F-4D97-AF65-F5344CB8AC3E}">
        <p14:creationId xmlns:p14="http://schemas.microsoft.com/office/powerpoint/2010/main" val="511838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8" name="Picture Placeholder 11" descr="A person sitting at a desk&#10;&#10;Description generated with very high confidence">
            <a:extLst>
              <a:ext uri="{FF2B5EF4-FFF2-40B4-BE49-F238E27FC236}">
                <a16:creationId xmlns:a16="http://schemas.microsoft.com/office/drawing/2014/main" xmlns="" id="{45972A75-DA4A-4383-8541-D8E3FFC69F9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5616000"/>
          </a:xfrm>
          <a:prstGeom prst="rect">
            <a:avLst/>
          </a:prstGeom>
        </p:spPr>
      </p:pic>
      <p:sp>
        <p:nvSpPr>
          <p:cNvPr id="3" name="Subtitle 2">
            <a:extLst>
              <a:ext uri="{FF2B5EF4-FFF2-40B4-BE49-F238E27FC236}">
                <a16:creationId xmlns:a16="http://schemas.microsoft.com/office/drawing/2014/main" xmlns="" id="{07A2411E-B86D-4CB1-A94E-9F949B4A9D8D}"/>
              </a:ext>
            </a:extLst>
          </p:cNvPr>
          <p:cNvSpPr>
            <a:spLocks noGrp="1"/>
          </p:cNvSpPr>
          <p:nvPr>
            <p:ph type="subTitle" idx="1"/>
          </p:nvPr>
        </p:nvSpPr>
        <p:spPr>
          <a:xfrm>
            <a:off x="480000" y="2764801"/>
            <a:ext cx="4992000" cy="1575752"/>
          </a:xfrm>
          <a:prstGeom prst="rect">
            <a:avLst/>
          </a:prstGeom>
          <a:ln>
            <a:noFill/>
          </a:ln>
        </p:spPr>
        <p:txBody>
          <a:bodyPr/>
          <a:lstStyle>
            <a:lvl1pPr marL="0" indent="0" algn="l">
              <a:spcAft>
                <a:spcPts val="1538"/>
              </a:spcAft>
              <a:buNone/>
              <a:defRPr sz="2100">
                <a:solidFill>
                  <a:srgbClr val="FFFFFF"/>
                </a:solidFill>
              </a:defRPr>
            </a:lvl1pPr>
            <a:lvl2pPr marL="0" indent="0" algn="l">
              <a:spcBef>
                <a:spcPts val="0"/>
              </a:spcBef>
              <a:buNone/>
              <a:defRPr sz="1700" b="0">
                <a:solidFill>
                  <a:srgbClr val="FFFFFF"/>
                </a:solidFill>
              </a:defRPr>
            </a:lvl2pPr>
            <a:lvl3pPr marL="0" indent="0" algn="l">
              <a:buNone/>
              <a:tabLst/>
              <a:defRPr sz="2300">
                <a:solidFill>
                  <a:srgbClr val="FFFFFF"/>
                </a:solidFill>
              </a:defRPr>
            </a:lvl3pPr>
            <a:lvl4pPr marL="0" indent="0" algn="l">
              <a:buNone/>
              <a:defRPr sz="2100">
                <a:solidFill>
                  <a:srgbClr val="FFFFFF"/>
                </a:solidFill>
              </a:defRPr>
            </a:lvl4pPr>
            <a:lvl5pPr marL="0" indent="0" algn="l">
              <a:buNone/>
              <a:defRPr sz="2100">
                <a:solidFill>
                  <a:srgbClr val="FFFFFF"/>
                </a:solidFill>
              </a:defRPr>
            </a:lvl5pPr>
            <a:lvl6pPr marL="2930652" indent="0" algn="ctr">
              <a:buNone/>
              <a:defRPr sz="2100"/>
            </a:lvl6pPr>
            <a:lvl7pPr marL="3516782" indent="0" algn="ctr">
              <a:buNone/>
              <a:defRPr sz="2100"/>
            </a:lvl7pPr>
            <a:lvl8pPr marL="4102913" indent="0" algn="ctr">
              <a:buNone/>
              <a:defRPr sz="2100"/>
            </a:lvl8pPr>
            <a:lvl9pPr marL="4689043" indent="0" algn="ctr">
              <a:buNone/>
              <a:defRPr sz="2100"/>
            </a:lvl9pPr>
          </a:lstStyle>
          <a:p>
            <a:pPr lvl="1"/>
            <a:r>
              <a:rPr lang="en-US"/>
              <a:t>Click to edit Master subtitle style</a:t>
            </a:r>
            <a:endParaRPr lang="en-GB"/>
          </a:p>
        </p:txBody>
      </p:sp>
      <p:sp>
        <p:nvSpPr>
          <p:cNvPr id="2" name="Title 1">
            <a:extLst>
              <a:ext uri="{FF2B5EF4-FFF2-40B4-BE49-F238E27FC236}">
                <a16:creationId xmlns:a16="http://schemas.microsoft.com/office/drawing/2014/main" xmlns="" id="{94FEEC2D-CAEC-4DBE-8B69-615DC0587EF3}"/>
              </a:ext>
            </a:extLst>
          </p:cNvPr>
          <p:cNvSpPr>
            <a:spLocks noGrp="1"/>
          </p:cNvSpPr>
          <p:nvPr>
            <p:ph type="ctrTitle" hasCustomPrompt="1"/>
          </p:nvPr>
        </p:nvSpPr>
        <p:spPr>
          <a:xfrm>
            <a:off x="478365" y="2004480"/>
            <a:ext cx="4992000" cy="638968"/>
          </a:xfrm>
          <a:ln>
            <a:noFill/>
          </a:ln>
        </p:spPr>
        <p:txBody>
          <a:bodyPr anchor="t"/>
          <a:lstStyle>
            <a:lvl1pPr algn="l">
              <a:defRPr sz="4200" b="0">
                <a:solidFill>
                  <a:srgbClr val="FFFFFF"/>
                </a:solidFill>
                <a:latin typeface="+mj-lt"/>
              </a:defRPr>
            </a:lvl1pPr>
          </a:lstStyle>
          <a:p>
            <a:r>
              <a:rPr lang="en-US"/>
              <a:t>Divider title</a:t>
            </a:r>
            <a:endParaRPr lang="en-GB"/>
          </a:p>
        </p:txBody>
      </p:sp>
      <p:pic>
        <p:nvPicPr>
          <p:cNvPr id="6" name="Picture 5">
            <a:extLst>
              <a:ext uri="{FF2B5EF4-FFF2-40B4-BE49-F238E27FC236}">
                <a16:creationId xmlns:a16="http://schemas.microsoft.com/office/drawing/2014/main" xmlns="" id="{CCF49057-A33D-49D3-8EFD-A6C38BBCA12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208" y="5591292"/>
            <a:ext cx="2976000" cy="1253425"/>
          </a:xfrm>
          <a:prstGeom prst="rect">
            <a:avLst/>
          </a:prstGeom>
        </p:spPr>
      </p:pic>
    </p:spTree>
    <p:extLst>
      <p:ext uri="{BB962C8B-B14F-4D97-AF65-F5344CB8AC3E}">
        <p14:creationId xmlns:p14="http://schemas.microsoft.com/office/powerpoint/2010/main" val="3684739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dirty="0">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485" y="907199"/>
            <a:ext cx="11231033"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3910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char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485" y="907200"/>
            <a:ext cx="11231515" cy="342481"/>
          </a:xfrm>
        </p:spPr>
        <p:txBody>
          <a:bodyPr/>
          <a:lstStyle/>
          <a:p>
            <a:pPr lvl="0"/>
            <a:r>
              <a:rPr lang="en-US"/>
              <a:t>Edit Master text styles</a:t>
            </a:r>
          </a:p>
        </p:txBody>
      </p:sp>
      <p:sp>
        <p:nvSpPr>
          <p:cNvPr id="6" name="object 12">
            <a:extLst>
              <a:ext uri="{FF2B5EF4-FFF2-40B4-BE49-F238E27FC236}">
                <a16:creationId xmlns:a16="http://schemas.microsoft.com/office/drawing/2014/main" xmlns="" id="{209ED214-7482-4C62-9C91-E7D24710C096}"/>
              </a:ext>
            </a:extLst>
          </p:cNvPr>
          <p:cNvSpPr/>
          <p:nvPr userDrawn="1"/>
        </p:nvSpPr>
        <p:spPr>
          <a:xfrm>
            <a:off x="3909319" y="1572676"/>
            <a:ext cx="0" cy="4108704"/>
          </a:xfrm>
          <a:custGeom>
            <a:avLst/>
            <a:gdLst/>
            <a:ahLst/>
            <a:cxnLst/>
            <a:rect l="l" t="t" r="r" b="b"/>
            <a:pathLst>
              <a:path h="3423920">
                <a:moveTo>
                  <a:pt x="0" y="0"/>
                </a:moveTo>
                <a:lnTo>
                  <a:pt x="0" y="3423805"/>
                </a:lnTo>
              </a:path>
            </a:pathLst>
          </a:custGeom>
          <a:ln w="9423">
            <a:solidFill>
              <a:srgbClr val="868686"/>
            </a:solidFill>
          </a:ln>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7" name="Text Placeholder 4">
            <a:extLst>
              <a:ext uri="{FF2B5EF4-FFF2-40B4-BE49-F238E27FC236}">
                <a16:creationId xmlns:a16="http://schemas.microsoft.com/office/drawing/2014/main" xmlns="" id="{355DF174-79C0-41BA-94E1-84C68FB37CFF}"/>
              </a:ext>
            </a:extLst>
          </p:cNvPr>
          <p:cNvSpPr>
            <a:spLocks noGrp="1"/>
          </p:cNvSpPr>
          <p:nvPr>
            <p:ph type="body" sz="quarter" idx="12"/>
          </p:nvPr>
        </p:nvSpPr>
        <p:spPr>
          <a:xfrm>
            <a:off x="480485" y="1572676"/>
            <a:ext cx="2976000" cy="4108704"/>
          </a:xfrm>
        </p:spPr>
        <p:txBody>
          <a:bodyPr anchor="ctr"/>
          <a:lstStyle>
            <a:lvl1pPr>
              <a:spcBef>
                <a:spcPts val="1538"/>
              </a:spcBef>
              <a:defRPr sz="2400" b="1">
                <a:solidFill>
                  <a:schemeClr val="tx1"/>
                </a:solidFill>
              </a:defRPr>
            </a:lvl1pPr>
            <a:lvl2pPr>
              <a:spcBef>
                <a:spcPts val="0"/>
              </a:spcBef>
              <a:defRPr sz="1700" b="0"/>
            </a:lvl2pPr>
          </a:lstStyle>
          <a:p>
            <a:pPr lvl="0"/>
            <a:r>
              <a:rPr lang="en-US"/>
              <a:t>Edit Master text styles</a:t>
            </a:r>
          </a:p>
          <a:p>
            <a:pPr lvl="1"/>
            <a:r>
              <a:rPr lang="en-US"/>
              <a:t>Second level</a:t>
            </a:r>
          </a:p>
        </p:txBody>
      </p:sp>
      <p:sp>
        <p:nvSpPr>
          <p:cNvPr id="9" name="object 4">
            <a:extLst>
              <a:ext uri="{FF2B5EF4-FFF2-40B4-BE49-F238E27FC236}">
                <a16:creationId xmlns:a16="http://schemas.microsoft.com/office/drawing/2014/main" xmlns="" id="{055E5468-CEC5-46FB-8C47-80188E916345}"/>
              </a:ext>
            </a:extLst>
          </p:cNvPr>
          <p:cNvSpPr/>
          <p:nvPr userDrawn="1"/>
        </p:nvSpPr>
        <p:spPr>
          <a:xfrm>
            <a:off x="4250487" y="1573590"/>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10" name="object 5">
            <a:extLst>
              <a:ext uri="{FF2B5EF4-FFF2-40B4-BE49-F238E27FC236}">
                <a16:creationId xmlns:a16="http://schemas.microsoft.com/office/drawing/2014/main" xmlns="" id="{15B458EA-DDAA-44DE-ABFA-88C650F39CA0}"/>
              </a:ext>
            </a:extLst>
          </p:cNvPr>
          <p:cNvSpPr/>
          <p:nvPr userDrawn="1"/>
        </p:nvSpPr>
        <p:spPr>
          <a:xfrm>
            <a:off x="9288840" y="1571670"/>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11" name="object 6">
            <a:extLst>
              <a:ext uri="{FF2B5EF4-FFF2-40B4-BE49-F238E27FC236}">
                <a16:creationId xmlns:a16="http://schemas.microsoft.com/office/drawing/2014/main" xmlns="" id="{D3AA86CE-FF2C-4AB3-B723-096C9DCF3942}"/>
              </a:ext>
            </a:extLst>
          </p:cNvPr>
          <p:cNvSpPr/>
          <p:nvPr userDrawn="1"/>
        </p:nvSpPr>
        <p:spPr>
          <a:xfrm>
            <a:off x="4250487" y="3660937"/>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12" name="object 7">
            <a:extLst>
              <a:ext uri="{FF2B5EF4-FFF2-40B4-BE49-F238E27FC236}">
                <a16:creationId xmlns:a16="http://schemas.microsoft.com/office/drawing/2014/main" xmlns="" id="{19D74942-4808-4D8D-A2D6-798CC4B2F830}"/>
              </a:ext>
            </a:extLst>
          </p:cNvPr>
          <p:cNvSpPr/>
          <p:nvPr userDrawn="1"/>
        </p:nvSpPr>
        <p:spPr>
          <a:xfrm>
            <a:off x="6769663" y="1573590"/>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13" name="object 8">
            <a:extLst>
              <a:ext uri="{FF2B5EF4-FFF2-40B4-BE49-F238E27FC236}">
                <a16:creationId xmlns:a16="http://schemas.microsoft.com/office/drawing/2014/main" xmlns="" id="{A16C530C-3E5F-417A-8BDF-45EDB67BEA07}"/>
              </a:ext>
            </a:extLst>
          </p:cNvPr>
          <p:cNvSpPr/>
          <p:nvPr userDrawn="1"/>
        </p:nvSpPr>
        <p:spPr>
          <a:xfrm>
            <a:off x="9288840" y="3660937"/>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
        <p:nvSpPr>
          <p:cNvPr id="14" name="object 9">
            <a:extLst>
              <a:ext uri="{FF2B5EF4-FFF2-40B4-BE49-F238E27FC236}">
                <a16:creationId xmlns:a16="http://schemas.microsoft.com/office/drawing/2014/main" xmlns="" id="{C26D1416-4AA4-4F9A-8C4E-79648F55ACE7}"/>
              </a:ext>
            </a:extLst>
          </p:cNvPr>
          <p:cNvSpPr/>
          <p:nvPr userDrawn="1"/>
        </p:nvSpPr>
        <p:spPr>
          <a:xfrm>
            <a:off x="6769663" y="3660937"/>
            <a:ext cx="2423160" cy="2020824"/>
          </a:xfrm>
          <a:custGeom>
            <a:avLst/>
            <a:gdLst/>
            <a:ahLst/>
            <a:cxnLst/>
            <a:rect l="l" t="t" r="r" b="b"/>
            <a:pathLst>
              <a:path w="1817370" h="1684020">
                <a:moveTo>
                  <a:pt x="0" y="1683600"/>
                </a:moveTo>
                <a:lnTo>
                  <a:pt x="1817217" y="1683600"/>
                </a:lnTo>
                <a:lnTo>
                  <a:pt x="1817217" y="0"/>
                </a:lnTo>
                <a:lnTo>
                  <a:pt x="0" y="0"/>
                </a:lnTo>
                <a:lnTo>
                  <a:pt x="0" y="1683600"/>
                </a:lnTo>
                <a:close/>
              </a:path>
            </a:pathLst>
          </a:custGeom>
          <a:solidFill>
            <a:srgbClr val="F3F3F3"/>
          </a:solidFill>
        </p:spPr>
        <p:txBody>
          <a:bodyPr wrap="square" lIns="0" tIns="0" rIns="0" bIns="0" rtlCol="0"/>
          <a:lstStyle/>
          <a:p>
            <a:pPr defTabSz="914363" eaLnBrk="1" fontAlgn="auto" hangingPunct="1">
              <a:spcBef>
                <a:spcPts val="0"/>
              </a:spcBef>
              <a:spcAft>
                <a:spcPts val="0"/>
              </a:spcAft>
            </a:pPr>
            <a:endParaRPr>
              <a:solidFill>
                <a:srgbClr val="888B8D"/>
              </a:solidFill>
              <a:latin typeface="Tahoma"/>
            </a:endParaRPr>
          </a:p>
        </p:txBody>
      </p:sp>
    </p:spTree>
    <p:extLst>
      <p:ext uri="{BB962C8B-B14F-4D97-AF65-F5344CB8AC3E}">
        <p14:creationId xmlns:p14="http://schemas.microsoft.com/office/powerpoint/2010/main" val="2909740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Tree>
    <p:extLst>
      <p:ext uri="{BB962C8B-B14F-4D97-AF65-F5344CB8AC3E}">
        <p14:creationId xmlns:p14="http://schemas.microsoft.com/office/powerpoint/2010/main" val="1513224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with foo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Tree>
    <p:extLst>
      <p:ext uri="{BB962C8B-B14F-4D97-AF65-F5344CB8AC3E}">
        <p14:creationId xmlns:p14="http://schemas.microsoft.com/office/powerpoint/2010/main" val="2493074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000"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xmlns="" id="{6C0A3828-7F31-45B7-94A0-BFD346870AC0}"/>
              </a:ext>
            </a:extLst>
          </p:cNvPr>
          <p:cNvSpPr>
            <a:spLocks noGrp="1"/>
          </p:cNvSpPr>
          <p:nvPr>
            <p:ph type="body" sz="quarter" idx="12"/>
          </p:nvPr>
        </p:nvSpPr>
        <p:spPr>
          <a:xfrm>
            <a:off x="6302400"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xmlns="" id="{2D22C2B4-1609-40C5-90DA-0B07CB99577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Tree>
    <p:extLst>
      <p:ext uri="{BB962C8B-B14F-4D97-AF65-F5344CB8AC3E}">
        <p14:creationId xmlns:p14="http://schemas.microsoft.com/office/powerpoint/2010/main" val="3340255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 intro 2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78367" y="907198"/>
            <a:ext cx="5409600" cy="1306343"/>
          </a:xfrm>
        </p:spPr>
        <p:txBody>
          <a:bodyPr/>
          <a:lstStyle/>
          <a:p>
            <a:pPr lvl="1"/>
            <a:r>
              <a:rPr lang="en-US"/>
              <a:t>Edit Master text styles</a:t>
            </a:r>
          </a:p>
        </p:txBody>
      </p:sp>
      <p:sp>
        <p:nvSpPr>
          <p:cNvPr id="6" name="Text Placeholder 4">
            <a:extLst>
              <a:ext uri="{FF2B5EF4-FFF2-40B4-BE49-F238E27FC236}">
                <a16:creationId xmlns:a16="http://schemas.microsoft.com/office/drawing/2014/main" xmlns="" id="{6C0A3828-7F31-45B7-94A0-BFD346870AC0}"/>
              </a:ext>
            </a:extLst>
          </p:cNvPr>
          <p:cNvSpPr>
            <a:spLocks noGrp="1"/>
          </p:cNvSpPr>
          <p:nvPr>
            <p:ph type="body" sz="quarter" idx="12"/>
          </p:nvPr>
        </p:nvSpPr>
        <p:spPr>
          <a:xfrm>
            <a:off x="478367" y="2376000"/>
            <a:ext cx="5409600" cy="3789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xmlns="" id="{2D22C2B4-1609-40C5-90DA-0B07CB99577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7" name="Text Placeholder 4">
            <a:extLst>
              <a:ext uri="{FF2B5EF4-FFF2-40B4-BE49-F238E27FC236}">
                <a16:creationId xmlns:a16="http://schemas.microsoft.com/office/drawing/2014/main" xmlns="" id="{D4621A19-8CDD-4412-AB69-B75744D965AD}"/>
              </a:ext>
            </a:extLst>
          </p:cNvPr>
          <p:cNvSpPr>
            <a:spLocks noGrp="1"/>
          </p:cNvSpPr>
          <p:nvPr>
            <p:ph type="body" sz="quarter" idx="13"/>
          </p:nvPr>
        </p:nvSpPr>
        <p:spPr>
          <a:xfrm>
            <a:off x="6302400" y="2376000"/>
            <a:ext cx="5409600" cy="3789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504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210AC458-296C-4724-8BDA-8277A052A40A}"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E8FB80C2-704A-4640-A62C-3D679A54F340}" type="slidenum">
              <a:rPr lang="nl-NL" altLang="en-US"/>
              <a:pPr>
                <a:defRPr/>
              </a:pPr>
              <a:t>‹nr.›</a:t>
            </a:fld>
            <a:endParaRPr lang="nl-NL" altLang="en-US"/>
          </a:p>
        </p:txBody>
      </p:sp>
    </p:spTree>
    <p:extLst>
      <p:ext uri="{BB962C8B-B14F-4D97-AF65-F5344CB8AC3E}">
        <p14:creationId xmlns:p14="http://schemas.microsoft.com/office/powerpoint/2010/main" val="1997293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000"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xmlns="" id="{2D22C2B4-1609-40C5-90DA-0B07CB99577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743647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H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6" name="Text Placeholder 4">
            <a:extLst>
              <a:ext uri="{FF2B5EF4-FFF2-40B4-BE49-F238E27FC236}">
                <a16:creationId xmlns:a16="http://schemas.microsoft.com/office/drawing/2014/main" xmlns="" id="{6C0A3828-7F31-45B7-94A0-BFD346870AC0}"/>
              </a:ext>
            </a:extLst>
          </p:cNvPr>
          <p:cNvSpPr>
            <a:spLocks noGrp="1"/>
          </p:cNvSpPr>
          <p:nvPr>
            <p:ph type="body" sz="quarter" idx="12"/>
          </p:nvPr>
        </p:nvSpPr>
        <p:spPr>
          <a:xfrm>
            <a:off x="6321600"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xmlns="" id="{2D22C2B4-1609-40C5-90DA-0B07CB99577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6626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485" y="907199"/>
            <a:ext cx="11231033"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xmlns="" id="{DBC39007-9C76-476F-80ED-BA36F2396E65}"/>
              </a:ext>
            </a:extLst>
          </p:cNvPr>
          <p:cNvSpPr>
            <a:spLocks noGrp="1"/>
          </p:cNvSpPr>
          <p:nvPr>
            <p:ph type="body" sz="quarter" idx="12"/>
          </p:nvPr>
        </p:nvSpPr>
        <p:spPr>
          <a:xfrm>
            <a:off x="480485" y="3436472"/>
            <a:ext cx="11231033"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119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000" y="907199"/>
            <a:ext cx="33600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xmlns="" id="{6C0A3828-7F31-45B7-94A0-BFD346870AC0}"/>
              </a:ext>
            </a:extLst>
          </p:cNvPr>
          <p:cNvSpPr>
            <a:spLocks noGrp="1"/>
          </p:cNvSpPr>
          <p:nvPr>
            <p:ph type="body" sz="quarter" idx="12"/>
          </p:nvPr>
        </p:nvSpPr>
        <p:spPr>
          <a:xfrm>
            <a:off x="4416000" y="907199"/>
            <a:ext cx="33600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4">
            <a:extLst>
              <a:ext uri="{FF2B5EF4-FFF2-40B4-BE49-F238E27FC236}">
                <a16:creationId xmlns:a16="http://schemas.microsoft.com/office/drawing/2014/main" xmlns="" id="{8BE83403-7AA4-412F-A31A-EF3B5DD8EB0B}"/>
              </a:ext>
            </a:extLst>
          </p:cNvPr>
          <p:cNvSpPr>
            <a:spLocks noGrp="1"/>
          </p:cNvSpPr>
          <p:nvPr>
            <p:ph type="body" sz="quarter" idx="13"/>
          </p:nvPr>
        </p:nvSpPr>
        <p:spPr>
          <a:xfrm>
            <a:off x="8352000" y="907199"/>
            <a:ext cx="33600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57554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ar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000" y="907198"/>
            <a:ext cx="5409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xmlns="" id="{6C0A3828-7F31-45B7-94A0-BFD346870AC0}"/>
              </a:ext>
            </a:extLst>
          </p:cNvPr>
          <p:cNvSpPr>
            <a:spLocks noGrp="1"/>
          </p:cNvSpPr>
          <p:nvPr>
            <p:ph type="body" sz="quarter" idx="12"/>
          </p:nvPr>
        </p:nvSpPr>
        <p:spPr>
          <a:xfrm>
            <a:off x="6302400" y="907198"/>
            <a:ext cx="5409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xmlns="" id="{2D22C2B4-1609-40C5-90DA-0B07CB99577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7" name="Text Placeholder 4">
            <a:extLst>
              <a:ext uri="{FF2B5EF4-FFF2-40B4-BE49-F238E27FC236}">
                <a16:creationId xmlns:a16="http://schemas.microsoft.com/office/drawing/2014/main" xmlns="" id="{5EFBC59A-09DD-4B02-9046-C57474CC0F29}"/>
              </a:ext>
            </a:extLst>
          </p:cNvPr>
          <p:cNvSpPr>
            <a:spLocks noGrp="1"/>
          </p:cNvSpPr>
          <p:nvPr>
            <p:ph type="body" sz="quarter" idx="13"/>
          </p:nvPr>
        </p:nvSpPr>
        <p:spPr>
          <a:xfrm>
            <a:off x="480000" y="3440086"/>
            <a:ext cx="5409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4">
            <a:extLst>
              <a:ext uri="{FF2B5EF4-FFF2-40B4-BE49-F238E27FC236}">
                <a16:creationId xmlns:a16="http://schemas.microsoft.com/office/drawing/2014/main" xmlns="" id="{1DECC779-343D-4D86-9B9C-78985228BE31}"/>
              </a:ext>
            </a:extLst>
          </p:cNvPr>
          <p:cNvSpPr>
            <a:spLocks noGrp="1"/>
          </p:cNvSpPr>
          <p:nvPr>
            <p:ph type="body" sz="quarter" idx="14"/>
          </p:nvPr>
        </p:nvSpPr>
        <p:spPr>
          <a:xfrm>
            <a:off x="6302400" y="3440086"/>
            <a:ext cx="5409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153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480484"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xmlns="" id="{5ED2717A-AFFF-4115-8774-FA1E3064B93C}"/>
              </a:ext>
            </a:extLst>
          </p:cNvPr>
          <p:cNvSpPr>
            <a:spLocks noGrp="1"/>
          </p:cNvSpPr>
          <p:nvPr>
            <p:ph type="pic" sz="quarter" idx="12"/>
          </p:nvPr>
        </p:nvSpPr>
        <p:spPr>
          <a:xfrm>
            <a:off x="6192000" y="1271014"/>
            <a:ext cx="5520000" cy="4190400"/>
          </a:xfrm>
        </p:spPr>
        <p:txBody>
          <a:bodyPr/>
          <a:lstStyle/>
          <a:p>
            <a:endParaRPr lang="en-GB"/>
          </a:p>
        </p:txBody>
      </p:sp>
    </p:spTree>
    <p:extLst>
      <p:ext uri="{BB962C8B-B14F-4D97-AF65-F5344CB8AC3E}">
        <p14:creationId xmlns:p14="http://schemas.microsoft.com/office/powerpoint/2010/main" val="2539061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C5669-B339-4DEF-B60C-358352B95D06}"/>
              </a:ext>
            </a:extLst>
          </p:cNvPr>
          <p:cNvSpPr>
            <a:spLocks noGrp="1"/>
          </p:cNvSpPr>
          <p:nvPr>
            <p:ph type="title"/>
          </p:nvPr>
        </p:nvSpPr>
        <p:spPr>
          <a:xfrm>
            <a:off x="480000" y="365125"/>
            <a:ext cx="11232000" cy="43200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AC7FF20D-6D99-4746-8171-A9DF1B4FD373}"/>
              </a:ext>
            </a:extLst>
          </p:cNvPr>
          <p:cNvSpPr>
            <a:spLocks noGrp="1"/>
          </p:cNvSpPr>
          <p:nvPr>
            <p:ph type="sldNum" sz="quarter" idx="10"/>
          </p:nvPr>
        </p:nvSpPr>
        <p:spPr/>
        <p:txBody>
          <a:bodyPr/>
          <a:lstStyle/>
          <a:p>
            <a:fld id="{96E4E5A1-562A-4D38-A63F-FB7FA6605B6E}" type="slidenum">
              <a:rPr lang="en-GB" smtClean="0">
                <a:solidFill>
                  <a:srgbClr val="888B8D"/>
                </a:solidFill>
              </a:rPr>
              <a:pPr/>
              <a:t>‹nr.›</a:t>
            </a:fld>
            <a:endParaRPr lang="en-GB">
              <a:solidFill>
                <a:srgbClr val="888B8D"/>
              </a:solidFill>
            </a:endParaRPr>
          </a:p>
        </p:txBody>
      </p:sp>
      <p:sp>
        <p:nvSpPr>
          <p:cNvPr id="5" name="Text Placeholder 4">
            <a:extLst>
              <a:ext uri="{FF2B5EF4-FFF2-40B4-BE49-F238E27FC236}">
                <a16:creationId xmlns:a16="http://schemas.microsoft.com/office/drawing/2014/main" xmlns="" id="{E9AE93D1-EA4B-401E-BA54-DC87DB8D28D4}"/>
              </a:ext>
            </a:extLst>
          </p:cNvPr>
          <p:cNvSpPr>
            <a:spLocks noGrp="1"/>
          </p:cNvSpPr>
          <p:nvPr>
            <p:ph type="body" sz="quarter" idx="11"/>
          </p:nvPr>
        </p:nvSpPr>
        <p:spPr>
          <a:xfrm>
            <a:off x="6302400" y="907199"/>
            <a:ext cx="5409600"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6">
            <a:extLst>
              <a:ext uri="{FF2B5EF4-FFF2-40B4-BE49-F238E27FC236}">
                <a16:creationId xmlns:a16="http://schemas.microsoft.com/office/drawing/2014/main" xmlns="" id="{5ED2717A-AFFF-4115-8774-FA1E3064B93C}"/>
              </a:ext>
            </a:extLst>
          </p:cNvPr>
          <p:cNvSpPr>
            <a:spLocks noGrp="1"/>
          </p:cNvSpPr>
          <p:nvPr>
            <p:ph type="pic" sz="quarter" idx="12"/>
          </p:nvPr>
        </p:nvSpPr>
        <p:spPr>
          <a:xfrm>
            <a:off x="480000" y="1271014"/>
            <a:ext cx="5520000" cy="4190400"/>
          </a:xfrm>
        </p:spPr>
        <p:txBody>
          <a:bodyPr/>
          <a:lstStyle/>
          <a:p>
            <a:endParaRPr lang="en-GB"/>
          </a:p>
        </p:txBody>
      </p:sp>
    </p:spTree>
    <p:extLst>
      <p:ext uri="{BB962C8B-B14F-4D97-AF65-F5344CB8AC3E}">
        <p14:creationId xmlns:p14="http://schemas.microsoft.com/office/powerpoint/2010/main" val="3300614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9DF1AF6-7090-468A-B01F-86B4BCB6F0EC}"/>
              </a:ext>
            </a:extLst>
          </p:cNvPr>
          <p:cNvSpPr>
            <a:spLocks noGrp="1"/>
          </p:cNvSpPr>
          <p:nvPr>
            <p:ph type="body" sz="quarter" idx="10"/>
          </p:nvPr>
        </p:nvSpPr>
        <p:spPr>
          <a:xfrm>
            <a:off x="2190258" y="3201393"/>
            <a:ext cx="5111751" cy="3028950"/>
          </a:xfrm>
        </p:spPr>
        <p:txBody>
          <a:bodyPr/>
          <a:lstStyle>
            <a:lvl1pPr>
              <a:defRPr sz="2600">
                <a:solidFill>
                  <a:schemeClr val="bg1"/>
                </a:solidFill>
              </a:defRPr>
            </a:lvl1pPr>
            <a:lvl2pPr>
              <a:defRPr sz="18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8714775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1DFD7-4110-4B29-9160-7674BD341483}"/>
              </a:ext>
            </a:extLst>
          </p:cNvPr>
          <p:cNvSpPr>
            <a:spLocks noGrp="1"/>
          </p:cNvSpPr>
          <p:nvPr>
            <p:ph type="ctrTitle"/>
          </p:nvPr>
        </p:nvSpPr>
        <p:spPr>
          <a:xfrm>
            <a:off x="1524000" y="1122363"/>
            <a:ext cx="9144000" cy="2387600"/>
          </a:xfrm>
        </p:spPr>
        <p:txBody>
          <a:bodyPr anchor="b"/>
          <a:lstStyle>
            <a:lvl1pPr algn="ctr">
              <a:defRPr sz="58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544AAB8D-D018-4496-B192-30E3BE491211}"/>
              </a:ext>
            </a:extLst>
          </p:cNvPr>
          <p:cNvSpPr>
            <a:spLocks noGrp="1"/>
          </p:cNvSpPr>
          <p:nvPr>
            <p:ph type="subTitle" idx="1"/>
          </p:nvPr>
        </p:nvSpPr>
        <p:spPr>
          <a:xfrm>
            <a:off x="1524000" y="3602038"/>
            <a:ext cx="9144000" cy="1655762"/>
          </a:xfrm>
        </p:spPr>
        <p:txBody>
          <a:bodyPr/>
          <a:lstStyle>
            <a:lvl1pPr marL="0" indent="0" algn="ctr">
              <a:buNone/>
              <a:defRPr sz="2300"/>
            </a:lvl1pPr>
            <a:lvl2pPr marL="439598" indent="0" algn="ctr">
              <a:buNone/>
              <a:defRPr sz="1900"/>
            </a:lvl2pPr>
            <a:lvl3pPr marL="879196" indent="0" algn="ctr">
              <a:buNone/>
              <a:defRPr sz="1700"/>
            </a:lvl3pPr>
            <a:lvl4pPr marL="1318793" indent="0" algn="ctr">
              <a:buNone/>
              <a:defRPr sz="1500"/>
            </a:lvl4pPr>
            <a:lvl5pPr marL="1758391" indent="0" algn="ctr">
              <a:buNone/>
              <a:defRPr sz="1500"/>
            </a:lvl5pPr>
            <a:lvl6pPr marL="2197989" indent="0" algn="ctr">
              <a:buNone/>
              <a:defRPr sz="1500"/>
            </a:lvl6pPr>
            <a:lvl7pPr marL="2637587" indent="0" algn="ctr">
              <a:buNone/>
              <a:defRPr sz="1500"/>
            </a:lvl7pPr>
            <a:lvl8pPr marL="3077185" indent="0" algn="ctr">
              <a:buNone/>
              <a:defRPr sz="1500"/>
            </a:lvl8pPr>
            <a:lvl9pPr marL="3516782" indent="0" algn="ctr">
              <a:buNone/>
              <a:defRPr sz="15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27A85127-0BEB-40DD-98B8-E79BF15915B0}"/>
              </a:ext>
            </a:extLst>
          </p:cNvPr>
          <p:cNvSpPr>
            <a:spLocks noGrp="1"/>
          </p:cNvSpPr>
          <p:nvPr>
            <p:ph type="dt" sz="half" idx="10"/>
          </p:nvPr>
        </p:nvSpPr>
        <p:spPr/>
        <p:txBody>
          <a:bodyPr lIns="117226" tIns="58613" rIns="117226" bIns="58613"/>
          <a:lstStyle/>
          <a:p>
            <a:pPr defTabSz="914363" eaLnBrk="1" fontAlgn="auto" hangingPunct="1">
              <a:spcBef>
                <a:spcPts val="0"/>
              </a:spcBef>
              <a:spcAft>
                <a:spcPts val="0"/>
              </a:spcAft>
            </a:pPr>
            <a:endParaRPr lang="x-none">
              <a:solidFill>
                <a:srgbClr val="888B8D"/>
              </a:solidFill>
              <a:latin typeface="Tahoma"/>
            </a:endParaRPr>
          </a:p>
        </p:txBody>
      </p:sp>
      <p:sp>
        <p:nvSpPr>
          <p:cNvPr id="5" name="Footer Placeholder 4">
            <a:extLst>
              <a:ext uri="{FF2B5EF4-FFF2-40B4-BE49-F238E27FC236}">
                <a16:creationId xmlns:a16="http://schemas.microsoft.com/office/drawing/2014/main" xmlns="" id="{E6E29643-2755-4826-9BF1-D1CA279E88BB}"/>
              </a:ext>
            </a:extLst>
          </p:cNvPr>
          <p:cNvSpPr>
            <a:spLocks noGrp="1"/>
          </p:cNvSpPr>
          <p:nvPr>
            <p:ph type="ftr" sz="quarter" idx="11"/>
          </p:nvPr>
        </p:nvSpPr>
        <p:spPr/>
        <p:txBody>
          <a:bodyPr lIns="117226" tIns="58613" rIns="117226" bIns="58613"/>
          <a:lstStyle/>
          <a:p>
            <a:pPr defTabSz="914363" eaLnBrk="1" fontAlgn="auto" hangingPunct="1">
              <a:spcBef>
                <a:spcPts val="0"/>
              </a:spcBef>
              <a:spcAft>
                <a:spcPts val="0"/>
              </a:spcAft>
            </a:pPr>
            <a:endParaRPr lang="x-none">
              <a:solidFill>
                <a:srgbClr val="888B8D"/>
              </a:solidFill>
              <a:latin typeface="Tahoma"/>
            </a:endParaRPr>
          </a:p>
        </p:txBody>
      </p:sp>
      <p:sp>
        <p:nvSpPr>
          <p:cNvPr id="6" name="Slide Number Placeholder 5">
            <a:extLst>
              <a:ext uri="{FF2B5EF4-FFF2-40B4-BE49-F238E27FC236}">
                <a16:creationId xmlns:a16="http://schemas.microsoft.com/office/drawing/2014/main" xmlns="" id="{B1B36BFB-2BBE-4957-8731-3DFF6F460A95}"/>
              </a:ext>
            </a:extLst>
          </p:cNvPr>
          <p:cNvSpPr>
            <a:spLocks noGrp="1"/>
          </p:cNvSpPr>
          <p:nvPr>
            <p:ph type="sldNum" sz="quarter" idx="12"/>
          </p:nvPr>
        </p:nvSpPr>
        <p:spPr/>
        <p:txBody>
          <a:bodyPr/>
          <a:lstStyle/>
          <a:p>
            <a:fld id="{CA6E2EB6-5E74-462E-8D90-1B4EE781FE09}" type="slidenum">
              <a:rPr lang="x-none" smtClean="0">
                <a:solidFill>
                  <a:srgbClr val="888B8D"/>
                </a:solidFill>
              </a:rPr>
              <a:pPr/>
              <a:t>‹nr.›</a:t>
            </a:fld>
            <a:endParaRPr lang="x-none">
              <a:solidFill>
                <a:srgbClr val="888B8D"/>
              </a:solidFill>
            </a:endParaRPr>
          </a:p>
        </p:txBody>
      </p:sp>
    </p:spTree>
    <p:extLst>
      <p:ext uri="{BB962C8B-B14F-4D97-AF65-F5344CB8AC3E}">
        <p14:creationId xmlns:p14="http://schemas.microsoft.com/office/powerpoint/2010/main" val="19129037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117226" tIns="58613" rIns="117226" bIns="58613"/>
          <a:lstStyle/>
          <a:p>
            <a:pPr defTabSz="914363" eaLnBrk="1" fontAlgn="auto" hangingPunct="1">
              <a:spcBef>
                <a:spcPts val="0"/>
              </a:spcBef>
              <a:spcAft>
                <a:spcPts val="0"/>
              </a:spcAft>
            </a:pPr>
            <a:fld id="{8561B4FF-39DC-2448-931C-161CA10A002F}" type="datetimeFigureOut">
              <a:rPr lang="en-US">
                <a:solidFill>
                  <a:srgbClr val="888B8D"/>
                </a:solidFill>
                <a:latin typeface="Tahoma"/>
              </a:rPr>
              <a:pPr defTabSz="914363" eaLnBrk="1" fontAlgn="auto" hangingPunct="1">
                <a:spcBef>
                  <a:spcPts val="0"/>
                </a:spcBef>
                <a:spcAft>
                  <a:spcPts val="0"/>
                </a:spcAft>
              </a:pPr>
              <a:t>5/14/2019</a:t>
            </a:fld>
            <a:endParaRPr lang="en-US">
              <a:solidFill>
                <a:srgbClr val="888B8D"/>
              </a:solidFill>
              <a:latin typeface="Tahoma"/>
            </a:endParaRPr>
          </a:p>
        </p:txBody>
      </p:sp>
      <p:sp>
        <p:nvSpPr>
          <p:cNvPr id="3" name="Footer Placeholder 2"/>
          <p:cNvSpPr>
            <a:spLocks noGrp="1"/>
          </p:cNvSpPr>
          <p:nvPr>
            <p:ph type="ftr" sz="quarter" idx="11"/>
          </p:nvPr>
        </p:nvSpPr>
        <p:spPr/>
        <p:txBody>
          <a:bodyPr lIns="117226" tIns="58613" rIns="117226" bIns="58613"/>
          <a:lstStyle/>
          <a:p>
            <a:pPr defTabSz="914363" eaLnBrk="1" fontAlgn="auto" hangingPunct="1">
              <a:spcBef>
                <a:spcPts val="0"/>
              </a:spcBef>
              <a:spcAft>
                <a:spcPts val="0"/>
              </a:spcAft>
            </a:pPr>
            <a:endParaRPr lang="en-US">
              <a:solidFill>
                <a:srgbClr val="888B8D"/>
              </a:solidFill>
              <a:latin typeface="Tahoma"/>
            </a:endParaRPr>
          </a:p>
        </p:txBody>
      </p:sp>
      <p:sp>
        <p:nvSpPr>
          <p:cNvPr id="4" name="Slide Number Placeholder 3"/>
          <p:cNvSpPr>
            <a:spLocks noGrp="1"/>
          </p:cNvSpPr>
          <p:nvPr>
            <p:ph type="sldNum" sz="quarter" idx="12"/>
          </p:nvPr>
        </p:nvSpPr>
        <p:spPr/>
        <p:txBody>
          <a:bodyPr/>
          <a:lstStyle/>
          <a:p>
            <a:fld id="{1A3CC63D-C9F6-7E41-A952-2BE119FFDD74}" type="slidenum">
              <a:rPr lang="en-US" smtClean="0">
                <a:solidFill>
                  <a:srgbClr val="888B8D"/>
                </a:solidFill>
              </a:rPr>
              <a:pPr/>
              <a:t>‹nr.›</a:t>
            </a:fld>
            <a:endParaRPr lang="en-US">
              <a:solidFill>
                <a:srgbClr val="888B8D"/>
              </a:solidFill>
            </a:endParaRPr>
          </a:p>
        </p:txBody>
      </p:sp>
    </p:spTree>
    <p:extLst>
      <p:ext uri="{BB962C8B-B14F-4D97-AF65-F5344CB8AC3E}">
        <p14:creationId xmlns:p14="http://schemas.microsoft.com/office/powerpoint/2010/main" val="76575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3">
            <a:extLst>
              <a:ext uri="{FF2B5EF4-FFF2-40B4-BE49-F238E27FC236}"/>
            </a:extLst>
          </p:cNvPr>
          <p:cNvSpPr>
            <a:spLocks noGrp="1"/>
          </p:cNvSpPr>
          <p:nvPr>
            <p:ph type="dt" sz="half" idx="10"/>
          </p:nvPr>
        </p:nvSpPr>
        <p:spPr/>
        <p:txBody>
          <a:bodyPr/>
          <a:lstStyle>
            <a:lvl1pPr>
              <a:defRPr/>
            </a:lvl1pPr>
          </a:lstStyle>
          <a:p>
            <a:pPr>
              <a:defRPr/>
            </a:pPr>
            <a:fld id="{CC095B9A-8858-46D2-AD1B-E8CB89198F8D}" type="datetimeFigureOut">
              <a:rPr lang="nl-NL"/>
              <a:pPr>
                <a:defRPr/>
              </a:pPr>
              <a:t>14-5-2019</a:t>
            </a:fld>
            <a:endParaRPr lang="nl-NL"/>
          </a:p>
        </p:txBody>
      </p:sp>
      <p:sp>
        <p:nvSpPr>
          <p:cNvPr id="6" name="Tijdelijke aanduiding voor voettekst 4">
            <a:extLst>
              <a:ext uri="{FF2B5EF4-FFF2-40B4-BE49-F238E27FC236}"/>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extLst>
          </p:cNvPr>
          <p:cNvSpPr>
            <a:spLocks noGrp="1"/>
          </p:cNvSpPr>
          <p:nvPr>
            <p:ph type="sldNum" sz="quarter" idx="12"/>
          </p:nvPr>
        </p:nvSpPr>
        <p:spPr/>
        <p:txBody>
          <a:bodyPr/>
          <a:lstStyle>
            <a:lvl1pPr>
              <a:defRPr/>
            </a:lvl1pPr>
          </a:lstStyle>
          <a:p>
            <a:pPr>
              <a:defRPr/>
            </a:pPr>
            <a:fld id="{553FE23A-8E5E-431C-AC63-C324E2529AD8}" type="slidenum">
              <a:rPr lang="nl-NL" altLang="en-US"/>
              <a:pPr>
                <a:defRPr/>
              </a:pPr>
              <a:t>‹nr.›</a:t>
            </a:fld>
            <a:endParaRPr lang="nl-NL" altLang="en-US"/>
          </a:p>
        </p:txBody>
      </p:sp>
    </p:spTree>
    <p:extLst>
      <p:ext uri="{BB962C8B-B14F-4D97-AF65-F5344CB8AC3E}">
        <p14:creationId xmlns:p14="http://schemas.microsoft.com/office/powerpoint/2010/main" val="295468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5.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8.png"/><Relationship Id="rId5" Type="http://schemas.openxmlformats.org/officeDocument/2006/relationships/theme" Target="../theme/theme7.xml"/><Relationship Id="rId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image" Target="../media/image14.png"/><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stijl te bewerken</a:t>
            </a:r>
          </a:p>
        </p:txBody>
      </p:sp>
      <p:sp>
        <p:nvSpPr>
          <p:cNvPr id="1027" name="Tijdelijke aanduiding voor tekst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58BE313-DA52-4B07-AD2C-D45C8FE4B75D}"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E319318-B5B8-461E-95C0-3ECCD569F950}" type="slidenum">
              <a:rPr lang="nl-NL" altLang="en-US"/>
              <a:pPr>
                <a:defRPr/>
              </a:pPr>
              <a:t>‹nr.›</a:t>
            </a:fld>
            <a:endParaRPr lang="nl-NL" altLang="en-US"/>
          </a:p>
        </p:txBody>
      </p:sp>
    </p:spTree>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93713" y="1341438"/>
            <a:ext cx="112347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0" rIns="91420" bIns="4571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a:extLst>
              <a:ext uri="{FF2B5EF4-FFF2-40B4-BE49-F238E27FC236}"/>
            </a:extLst>
          </p:cNvPr>
          <p:cNvSpPr>
            <a:spLocks noGrp="1"/>
          </p:cNvSpPr>
          <p:nvPr>
            <p:ph type="sldNum" sz="quarter" idx="4"/>
          </p:nvPr>
        </p:nvSpPr>
        <p:spPr>
          <a:xfrm>
            <a:off x="9110663" y="6356350"/>
            <a:ext cx="2743200" cy="366713"/>
          </a:xfrm>
          <a:prstGeom prst="rect">
            <a:avLst/>
          </a:prstGeom>
        </p:spPr>
        <p:txBody>
          <a:bodyPr vert="horz" wrap="square" lIns="68583" tIns="34298" rIns="68583" bIns="34298" numCol="1" anchor="ctr" anchorCtr="0" compatLnSpc="1">
            <a:prstTxWarp prst="textNoShape">
              <a:avLst/>
            </a:prstTxWarp>
          </a:bodyPr>
          <a:lstStyle>
            <a:lvl1pPr algn="r" defTabSz="682625" eaLnBrk="1" hangingPunct="1">
              <a:defRPr sz="700" smtClean="0">
                <a:solidFill>
                  <a:srgbClr val="000000"/>
                </a:solidFill>
                <a:cs typeface="Arial" charset="0"/>
              </a:defRPr>
            </a:lvl1pPr>
          </a:lstStyle>
          <a:p>
            <a:pPr>
              <a:defRPr/>
            </a:pPr>
            <a:fld id="{CB687E56-38FC-4ACA-A423-4613F5D654E2}" type="slidenum">
              <a:rPr lang="en-US" altLang="en-US"/>
              <a:pPr>
                <a:defRPr/>
              </a:pPr>
              <a:t>‹nr.›</a:t>
            </a:fld>
            <a:endParaRPr lang="en-US" altLang="en-US"/>
          </a:p>
        </p:txBody>
      </p:sp>
      <p:sp>
        <p:nvSpPr>
          <p:cNvPr id="2052" name="Rectangle 2"/>
          <p:cNvSpPr>
            <a:spLocks noGrp="1" noChangeArrowheads="1"/>
          </p:cNvSpPr>
          <p:nvPr>
            <p:ph type="title"/>
          </p:nvPr>
        </p:nvSpPr>
        <p:spPr bwMode="auto">
          <a:xfrm>
            <a:off x="493713" y="328613"/>
            <a:ext cx="112347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0" rIns="91420" bIns="45710" numCol="1" anchor="b" anchorCtr="0" compatLnSpc="1">
            <a:prstTxWarp prst="textNoShape">
              <a:avLst/>
            </a:prstTxWarp>
          </a:bodyPr>
          <a:lstStyle/>
          <a:p>
            <a:pPr lvl="0"/>
            <a:r>
              <a:rPr lang="en-US" altLang="en-US" smtClean="0"/>
              <a:t>Click to edit Master title style</a:t>
            </a:r>
          </a:p>
        </p:txBody>
      </p:sp>
      <p:cxnSp>
        <p:nvCxnSpPr>
          <p:cNvPr id="2053"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Lst>
  <p:hf hdr="0" ftr="0" dt="0"/>
  <p:txStyles>
    <p:titleStyle>
      <a:lvl1pPr algn="l" defTabSz="681038" rtl="0" eaLnBrk="0" fontAlgn="base" hangingPunct="0">
        <a:lnSpc>
          <a:spcPct val="90000"/>
        </a:lnSpc>
        <a:spcBef>
          <a:spcPct val="0"/>
        </a:spcBef>
        <a:spcAft>
          <a:spcPct val="0"/>
        </a:spcAft>
        <a:defRPr sz="2800" kern="1200">
          <a:solidFill>
            <a:srgbClr val="2C70AC"/>
          </a:solidFill>
          <a:latin typeface="Arial" charset="0"/>
          <a:ea typeface="Arial" charset="0"/>
          <a:cs typeface="Arial" charset="0"/>
        </a:defRPr>
      </a:lvl1pPr>
      <a:lvl2pPr algn="l" defTabSz="681038" rtl="0" eaLnBrk="0" fontAlgn="base" hangingPunct="0">
        <a:lnSpc>
          <a:spcPct val="90000"/>
        </a:lnSpc>
        <a:spcBef>
          <a:spcPct val="0"/>
        </a:spcBef>
        <a:spcAft>
          <a:spcPct val="0"/>
        </a:spcAft>
        <a:defRPr sz="2800">
          <a:solidFill>
            <a:srgbClr val="2C70AC"/>
          </a:solidFill>
          <a:latin typeface="Arial" panose="020B0604020202020204" pitchFamily="34" charset="0"/>
          <a:ea typeface="Arial" charset="0"/>
          <a:cs typeface="Arial" panose="020B0604020202020204" pitchFamily="34" charset="0"/>
        </a:defRPr>
      </a:lvl2pPr>
      <a:lvl3pPr algn="l" defTabSz="681038" rtl="0" eaLnBrk="0" fontAlgn="base" hangingPunct="0">
        <a:lnSpc>
          <a:spcPct val="90000"/>
        </a:lnSpc>
        <a:spcBef>
          <a:spcPct val="0"/>
        </a:spcBef>
        <a:spcAft>
          <a:spcPct val="0"/>
        </a:spcAft>
        <a:defRPr sz="2800">
          <a:solidFill>
            <a:srgbClr val="2C70AC"/>
          </a:solidFill>
          <a:latin typeface="Arial" panose="020B0604020202020204" pitchFamily="34" charset="0"/>
          <a:ea typeface="Arial" charset="0"/>
          <a:cs typeface="Arial" panose="020B0604020202020204" pitchFamily="34" charset="0"/>
        </a:defRPr>
      </a:lvl3pPr>
      <a:lvl4pPr algn="l" defTabSz="681038" rtl="0" eaLnBrk="0" fontAlgn="base" hangingPunct="0">
        <a:lnSpc>
          <a:spcPct val="90000"/>
        </a:lnSpc>
        <a:spcBef>
          <a:spcPct val="0"/>
        </a:spcBef>
        <a:spcAft>
          <a:spcPct val="0"/>
        </a:spcAft>
        <a:defRPr sz="2800">
          <a:solidFill>
            <a:srgbClr val="2C70AC"/>
          </a:solidFill>
          <a:latin typeface="Arial" panose="020B0604020202020204" pitchFamily="34" charset="0"/>
          <a:ea typeface="Arial" charset="0"/>
          <a:cs typeface="Arial" panose="020B0604020202020204" pitchFamily="34" charset="0"/>
        </a:defRPr>
      </a:lvl4pPr>
      <a:lvl5pPr algn="l" defTabSz="681038" rtl="0" eaLnBrk="0" fontAlgn="base" hangingPunct="0">
        <a:lnSpc>
          <a:spcPct val="90000"/>
        </a:lnSpc>
        <a:spcBef>
          <a:spcPct val="0"/>
        </a:spcBef>
        <a:spcAft>
          <a:spcPct val="0"/>
        </a:spcAft>
        <a:defRPr sz="2800">
          <a:solidFill>
            <a:srgbClr val="2C70AC"/>
          </a:solidFill>
          <a:latin typeface="Arial" panose="020B0604020202020204" pitchFamily="34" charset="0"/>
          <a:ea typeface="Arial" charset="0"/>
          <a:cs typeface="Arial" panose="020B0604020202020204" pitchFamily="34" charset="0"/>
        </a:defRPr>
      </a:lvl5pPr>
      <a:lvl6pPr marL="457063" algn="l" defTabSz="684016" rtl="0" fontAlgn="base">
        <a:lnSpc>
          <a:spcPct val="90000"/>
        </a:lnSpc>
        <a:spcBef>
          <a:spcPct val="0"/>
        </a:spcBef>
        <a:spcAft>
          <a:spcPct val="0"/>
        </a:spcAft>
        <a:defRPr sz="2700">
          <a:solidFill>
            <a:schemeClr val="tx2"/>
          </a:solidFill>
          <a:latin typeface="Arial" panose="020B0604020202020204" pitchFamily="34" charset="0"/>
          <a:cs typeface="Arial" panose="020B0604020202020204" pitchFamily="34" charset="0"/>
        </a:defRPr>
      </a:lvl6pPr>
      <a:lvl7pPr marL="914138" algn="l" defTabSz="684016" rtl="0" fontAlgn="base">
        <a:lnSpc>
          <a:spcPct val="90000"/>
        </a:lnSpc>
        <a:spcBef>
          <a:spcPct val="0"/>
        </a:spcBef>
        <a:spcAft>
          <a:spcPct val="0"/>
        </a:spcAft>
        <a:defRPr sz="2700">
          <a:solidFill>
            <a:schemeClr val="tx2"/>
          </a:solidFill>
          <a:latin typeface="Arial" panose="020B0604020202020204" pitchFamily="34" charset="0"/>
          <a:cs typeface="Arial" panose="020B0604020202020204" pitchFamily="34" charset="0"/>
        </a:defRPr>
      </a:lvl7pPr>
      <a:lvl8pPr marL="1371205" algn="l" defTabSz="684016" rtl="0" fontAlgn="base">
        <a:lnSpc>
          <a:spcPct val="90000"/>
        </a:lnSpc>
        <a:spcBef>
          <a:spcPct val="0"/>
        </a:spcBef>
        <a:spcAft>
          <a:spcPct val="0"/>
        </a:spcAft>
        <a:defRPr sz="2700">
          <a:solidFill>
            <a:schemeClr val="tx2"/>
          </a:solidFill>
          <a:latin typeface="Arial" panose="020B0604020202020204" pitchFamily="34" charset="0"/>
          <a:cs typeface="Arial" panose="020B0604020202020204" pitchFamily="34" charset="0"/>
        </a:defRPr>
      </a:lvl8pPr>
      <a:lvl9pPr marL="1828276" algn="l" defTabSz="684016" rtl="0" fontAlgn="base">
        <a:lnSpc>
          <a:spcPct val="90000"/>
        </a:lnSpc>
        <a:spcBef>
          <a:spcPct val="0"/>
        </a:spcBef>
        <a:spcAft>
          <a:spcPct val="0"/>
        </a:spcAft>
        <a:defRPr sz="2700">
          <a:solidFill>
            <a:schemeClr val="tx2"/>
          </a:solidFill>
          <a:latin typeface="Arial" panose="020B0604020202020204" pitchFamily="34" charset="0"/>
          <a:cs typeface="Arial" panose="020B0604020202020204" pitchFamily="34" charset="0"/>
        </a:defRPr>
      </a:lvl9pPr>
    </p:titleStyle>
    <p:bodyStyle>
      <a:lvl1pPr marL="227013" indent="-227013" algn="l" defTabSz="681038" rtl="0" eaLnBrk="0" fontAlgn="base" hangingPunct="0">
        <a:lnSpc>
          <a:spcPct val="90000"/>
        </a:lnSpc>
        <a:spcBef>
          <a:spcPts val="300"/>
        </a:spcBef>
        <a:spcAft>
          <a:spcPct val="0"/>
        </a:spcAft>
        <a:buFont typeface="Arial" charset="0"/>
        <a:buChar char="•"/>
        <a:defRPr kern="1200">
          <a:solidFill>
            <a:schemeClr val="tx1"/>
          </a:solidFill>
          <a:latin typeface="Arial" charset="0"/>
          <a:ea typeface="Arial" charset="0"/>
          <a:cs typeface="Arial" charset="0"/>
        </a:defRPr>
      </a:lvl1pPr>
      <a:lvl2pPr marL="458788" indent="-228600" algn="l" defTabSz="681038" rtl="0" eaLnBrk="0" fontAlgn="base" hangingPunct="0">
        <a:lnSpc>
          <a:spcPct val="90000"/>
        </a:lnSpc>
        <a:spcBef>
          <a:spcPts val="300"/>
        </a:spcBef>
        <a:spcAft>
          <a:spcPct val="0"/>
        </a:spcAft>
        <a:buFont typeface="Arial" charset="0"/>
        <a:buChar char="–"/>
        <a:defRPr sz="1400" kern="1200">
          <a:solidFill>
            <a:schemeClr val="tx1"/>
          </a:solidFill>
          <a:latin typeface="Arial" charset="0"/>
          <a:ea typeface="Arial" charset="0"/>
          <a:cs typeface="Arial" charset="0"/>
        </a:defRPr>
      </a:lvl2pPr>
      <a:lvl3pPr marL="681038" indent="-219075" algn="l" defTabSz="681038" rtl="0" eaLnBrk="0" fontAlgn="base" hangingPunct="0">
        <a:lnSpc>
          <a:spcPct val="90000"/>
        </a:lnSpc>
        <a:spcBef>
          <a:spcPts val="300"/>
        </a:spcBef>
        <a:spcAft>
          <a:spcPct val="0"/>
        </a:spcAft>
        <a:buFont typeface="Wingdings" pitchFamily="2" charset="2"/>
        <a:buChar char="§"/>
        <a:defRPr sz="1400" kern="1200">
          <a:solidFill>
            <a:schemeClr val="tx1"/>
          </a:solidFill>
          <a:latin typeface="Arial" charset="0"/>
          <a:ea typeface="Arial" charset="0"/>
          <a:cs typeface="Arial" charset="0"/>
        </a:defRPr>
      </a:lvl3pPr>
      <a:lvl4pPr marL="911225" indent="-227013" algn="l" defTabSz="681038" rtl="0" eaLnBrk="0" fontAlgn="base" hangingPunct="0">
        <a:lnSpc>
          <a:spcPct val="90000"/>
        </a:lnSpc>
        <a:spcBef>
          <a:spcPts val="300"/>
        </a:spcBef>
        <a:spcAft>
          <a:spcPct val="0"/>
        </a:spcAft>
        <a:buFont typeface="Arial" charset="0"/>
        <a:buChar char="•"/>
        <a:defRPr sz="1400" kern="1200">
          <a:solidFill>
            <a:schemeClr val="tx1"/>
          </a:solidFill>
          <a:latin typeface="Arial" charset="0"/>
          <a:ea typeface="Arial" charset="0"/>
          <a:cs typeface="Arial" charset="0"/>
        </a:defRPr>
      </a:lvl4pPr>
      <a:lvl5pPr marL="1141413" indent="-227013" algn="l" defTabSz="681038" rtl="0" eaLnBrk="0" fontAlgn="base" hangingPunct="0">
        <a:lnSpc>
          <a:spcPct val="90000"/>
        </a:lnSpc>
        <a:spcBef>
          <a:spcPts val="300"/>
        </a:spcBef>
        <a:spcAft>
          <a:spcPct val="0"/>
        </a:spcAft>
        <a:buFont typeface="Arial" charset="0"/>
        <a:buChar char="•"/>
        <a:defRPr sz="1400" kern="1200">
          <a:solidFill>
            <a:schemeClr val="tx1"/>
          </a:solidFill>
          <a:latin typeface="Arial" charset="0"/>
          <a:ea typeface="Arial" charset="0"/>
          <a:cs typeface="Arial" charset="0"/>
        </a:defRPr>
      </a:lvl5pPr>
      <a:lvl6pPr marL="1884208" indent="-171295" algn="l" defTabSz="685168"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6793" indent="-171295" algn="l" defTabSz="685168"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9376" indent="-171295" algn="l" defTabSz="685168"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1964" indent="-171295" algn="l" defTabSz="685168"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168" rtl="0" eaLnBrk="1" latinLnBrk="0" hangingPunct="1">
        <a:defRPr sz="1400" kern="1200">
          <a:solidFill>
            <a:schemeClr val="tx1"/>
          </a:solidFill>
          <a:latin typeface="+mn-lt"/>
          <a:ea typeface="+mn-ea"/>
          <a:cs typeface="+mn-cs"/>
        </a:defRPr>
      </a:lvl1pPr>
      <a:lvl2pPr marL="342580" algn="l" defTabSz="685168" rtl="0" eaLnBrk="1" latinLnBrk="0" hangingPunct="1">
        <a:defRPr sz="1400" kern="1200">
          <a:solidFill>
            <a:schemeClr val="tx1"/>
          </a:solidFill>
          <a:latin typeface="+mn-lt"/>
          <a:ea typeface="+mn-ea"/>
          <a:cs typeface="+mn-cs"/>
        </a:defRPr>
      </a:lvl2pPr>
      <a:lvl3pPr marL="685168" algn="l" defTabSz="685168" rtl="0" eaLnBrk="1" latinLnBrk="0" hangingPunct="1">
        <a:defRPr sz="1400" kern="1200">
          <a:solidFill>
            <a:schemeClr val="tx1"/>
          </a:solidFill>
          <a:latin typeface="+mn-lt"/>
          <a:ea typeface="+mn-ea"/>
          <a:cs typeface="+mn-cs"/>
        </a:defRPr>
      </a:lvl3pPr>
      <a:lvl4pPr marL="1027750" algn="l" defTabSz="685168" rtl="0" eaLnBrk="1" latinLnBrk="0" hangingPunct="1">
        <a:defRPr sz="1400" kern="1200">
          <a:solidFill>
            <a:schemeClr val="tx1"/>
          </a:solidFill>
          <a:latin typeface="+mn-lt"/>
          <a:ea typeface="+mn-ea"/>
          <a:cs typeface="+mn-cs"/>
        </a:defRPr>
      </a:lvl4pPr>
      <a:lvl5pPr marL="1370335" algn="l" defTabSz="685168" rtl="0" eaLnBrk="1" latinLnBrk="0" hangingPunct="1">
        <a:defRPr sz="1400" kern="1200">
          <a:solidFill>
            <a:schemeClr val="tx1"/>
          </a:solidFill>
          <a:latin typeface="+mn-lt"/>
          <a:ea typeface="+mn-ea"/>
          <a:cs typeface="+mn-cs"/>
        </a:defRPr>
      </a:lvl5pPr>
      <a:lvl6pPr marL="1712925" algn="l" defTabSz="685168" rtl="0" eaLnBrk="1" latinLnBrk="0" hangingPunct="1">
        <a:defRPr sz="1400" kern="1200">
          <a:solidFill>
            <a:schemeClr val="tx1"/>
          </a:solidFill>
          <a:latin typeface="+mn-lt"/>
          <a:ea typeface="+mn-ea"/>
          <a:cs typeface="+mn-cs"/>
        </a:defRPr>
      </a:lvl6pPr>
      <a:lvl7pPr marL="2055502" algn="l" defTabSz="685168" rtl="0" eaLnBrk="1" latinLnBrk="0" hangingPunct="1">
        <a:defRPr sz="1400" kern="1200">
          <a:solidFill>
            <a:schemeClr val="tx1"/>
          </a:solidFill>
          <a:latin typeface="+mn-lt"/>
          <a:ea typeface="+mn-ea"/>
          <a:cs typeface="+mn-cs"/>
        </a:defRPr>
      </a:lvl7pPr>
      <a:lvl8pPr marL="2398081" algn="l" defTabSz="685168" rtl="0" eaLnBrk="1" latinLnBrk="0" hangingPunct="1">
        <a:defRPr sz="1400" kern="1200">
          <a:solidFill>
            <a:schemeClr val="tx1"/>
          </a:solidFill>
          <a:latin typeface="+mn-lt"/>
          <a:ea typeface="+mn-ea"/>
          <a:cs typeface="+mn-cs"/>
        </a:defRPr>
      </a:lvl8pPr>
      <a:lvl9pPr marL="2740660" algn="l" defTabSz="68516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493713" y="1341438"/>
            <a:ext cx="112347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0" rIns="91420" bIns="4571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a:extLst>
              <a:ext uri="{FF2B5EF4-FFF2-40B4-BE49-F238E27FC236}"/>
            </a:extLst>
          </p:cNvPr>
          <p:cNvSpPr>
            <a:spLocks noGrp="1"/>
          </p:cNvSpPr>
          <p:nvPr>
            <p:ph type="sldNum" sz="quarter" idx="4"/>
          </p:nvPr>
        </p:nvSpPr>
        <p:spPr>
          <a:xfrm>
            <a:off x="9110663" y="6356350"/>
            <a:ext cx="2743200" cy="366713"/>
          </a:xfrm>
          <a:prstGeom prst="rect">
            <a:avLst/>
          </a:prstGeom>
        </p:spPr>
        <p:txBody>
          <a:bodyPr vert="horz" wrap="square" lIns="68583" tIns="34298" rIns="68583" bIns="34298" numCol="1" anchor="ctr" anchorCtr="0" compatLnSpc="1">
            <a:prstTxWarp prst="textNoShape">
              <a:avLst/>
            </a:prstTxWarp>
          </a:bodyPr>
          <a:lstStyle>
            <a:lvl1pPr algn="r" eaLnBrk="1" hangingPunct="1">
              <a:defRPr sz="900" smtClean="0"/>
            </a:lvl1pPr>
          </a:lstStyle>
          <a:p>
            <a:pPr>
              <a:defRPr/>
            </a:pPr>
            <a:fld id="{149E0574-4A61-45D3-A067-BAA54583C391}" type="slidenum">
              <a:rPr lang="en-US" altLang="en-US"/>
              <a:pPr>
                <a:defRPr/>
              </a:pPr>
              <a:t>‹nr.›</a:t>
            </a:fld>
            <a:endParaRPr lang="en-US" altLang="en-US"/>
          </a:p>
        </p:txBody>
      </p:sp>
      <p:sp>
        <p:nvSpPr>
          <p:cNvPr id="3076" name="Rectangle 2"/>
          <p:cNvSpPr>
            <a:spLocks noGrp="1" noChangeArrowheads="1"/>
          </p:cNvSpPr>
          <p:nvPr>
            <p:ph type="title"/>
          </p:nvPr>
        </p:nvSpPr>
        <p:spPr bwMode="auto">
          <a:xfrm>
            <a:off x="493713" y="328613"/>
            <a:ext cx="112347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0" rIns="91420" bIns="45710" numCol="1" anchor="b" anchorCtr="0" compatLnSpc="1">
            <a:prstTxWarp prst="textNoShape">
              <a:avLst/>
            </a:prstTxWarp>
          </a:bodyPr>
          <a:lstStyle/>
          <a:p>
            <a:pPr lvl="0"/>
            <a:r>
              <a:rPr lang="en-US" altLang="en-US" smtClean="0"/>
              <a:t>Click to edit Master title style</a:t>
            </a:r>
          </a:p>
        </p:txBody>
      </p:sp>
      <p:cxnSp>
        <p:nvCxnSpPr>
          <p:cNvPr id="3077" name="Straight Connector 9"/>
          <p:cNvCxnSpPr>
            <a:cxnSpLocks noChangeShapeType="1"/>
          </p:cNvCxnSpPr>
          <p:nvPr userDrawn="1"/>
        </p:nvCxnSpPr>
        <p:spPr bwMode="auto">
          <a:xfrm>
            <a:off x="627063" y="1192213"/>
            <a:ext cx="10972800" cy="0"/>
          </a:xfrm>
          <a:prstGeom prst="line">
            <a:avLst/>
          </a:prstGeom>
          <a:noFill/>
          <a:ln w="12700">
            <a:solidFill>
              <a:srgbClr val="767676"/>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Lst>
  <p:hf hdr="0" ftr="0" dt="0"/>
  <p:txStyles>
    <p:titleStyle>
      <a:lvl1pPr algn="l" defTabSz="909638" rtl="0" eaLnBrk="0" fontAlgn="base" hangingPunct="0">
        <a:lnSpc>
          <a:spcPct val="90000"/>
        </a:lnSpc>
        <a:spcBef>
          <a:spcPct val="0"/>
        </a:spcBef>
        <a:spcAft>
          <a:spcPct val="0"/>
        </a:spcAft>
        <a:defRPr sz="3700" kern="1200">
          <a:solidFill>
            <a:srgbClr val="2C70AC"/>
          </a:solidFill>
          <a:latin typeface="Arial" charset="0"/>
          <a:ea typeface="Arial" charset="0"/>
          <a:cs typeface="Arial" charset="0"/>
        </a:defRPr>
      </a:lvl1pPr>
      <a:lvl2pPr algn="l" defTabSz="909638" rtl="0" eaLnBrk="0" fontAlgn="base" hangingPunct="0">
        <a:lnSpc>
          <a:spcPct val="90000"/>
        </a:lnSpc>
        <a:spcBef>
          <a:spcPct val="0"/>
        </a:spcBef>
        <a:spcAft>
          <a:spcPct val="0"/>
        </a:spcAft>
        <a:defRPr sz="3700">
          <a:solidFill>
            <a:srgbClr val="2C70AC"/>
          </a:solidFill>
          <a:latin typeface="Arial" panose="020B0604020202020204" pitchFamily="34" charset="0"/>
          <a:ea typeface="Arial" charset="0"/>
          <a:cs typeface="Arial" panose="020B0604020202020204" pitchFamily="34" charset="0"/>
        </a:defRPr>
      </a:lvl2pPr>
      <a:lvl3pPr algn="l" defTabSz="909638" rtl="0" eaLnBrk="0" fontAlgn="base" hangingPunct="0">
        <a:lnSpc>
          <a:spcPct val="90000"/>
        </a:lnSpc>
        <a:spcBef>
          <a:spcPct val="0"/>
        </a:spcBef>
        <a:spcAft>
          <a:spcPct val="0"/>
        </a:spcAft>
        <a:defRPr sz="3700">
          <a:solidFill>
            <a:srgbClr val="2C70AC"/>
          </a:solidFill>
          <a:latin typeface="Arial" panose="020B0604020202020204" pitchFamily="34" charset="0"/>
          <a:ea typeface="Arial" charset="0"/>
          <a:cs typeface="Arial" panose="020B0604020202020204" pitchFamily="34" charset="0"/>
        </a:defRPr>
      </a:lvl3pPr>
      <a:lvl4pPr algn="l" defTabSz="909638" rtl="0" eaLnBrk="0" fontAlgn="base" hangingPunct="0">
        <a:lnSpc>
          <a:spcPct val="90000"/>
        </a:lnSpc>
        <a:spcBef>
          <a:spcPct val="0"/>
        </a:spcBef>
        <a:spcAft>
          <a:spcPct val="0"/>
        </a:spcAft>
        <a:defRPr sz="3700">
          <a:solidFill>
            <a:srgbClr val="2C70AC"/>
          </a:solidFill>
          <a:latin typeface="Arial" panose="020B0604020202020204" pitchFamily="34" charset="0"/>
          <a:ea typeface="Arial" charset="0"/>
          <a:cs typeface="Arial" panose="020B0604020202020204" pitchFamily="34" charset="0"/>
        </a:defRPr>
      </a:lvl4pPr>
      <a:lvl5pPr algn="l" defTabSz="909638" rtl="0" eaLnBrk="0" fontAlgn="base" hangingPunct="0">
        <a:lnSpc>
          <a:spcPct val="90000"/>
        </a:lnSpc>
        <a:spcBef>
          <a:spcPct val="0"/>
        </a:spcBef>
        <a:spcAft>
          <a:spcPct val="0"/>
        </a:spcAft>
        <a:defRPr sz="3700">
          <a:solidFill>
            <a:srgbClr val="2C70AC"/>
          </a:solidFill>
          <a:latin typeface="Arial" panose="020B0604020202020204" pitchFamily="34" charset="0"/>
          <a:ea typeface="Arial" charset="0"/>
          <a:cs typeface="Arial" panose="020B0604020202020204" pitchFamily="34" charset="0"/>
        </a:defRPr>
      </a:lvl5pPr>
      <a:lvl6pPr marL="609427" algn="l" defTabSz="912035" rtl="0" fontAlgn="base">
        <a:lnSpc>
          <a:spcPct val="90000"/>
        </a:lnSpc>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1218870" algn="l" defTabSz="912035" rtl="0" fontAlgn="base">
        <a:lnSpc>
          <a:spcPct val="90000"/>
        </a:lnSpc>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828301" algn="l" defTabSz="912035" rtl="0" fontAlgn="base">
        <a:lnSpc>
          <a:spcPct val="90000"/>
        </a:lnSpc>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2437738" algn="l" defTabSz="912035" rtl="0" fontAlgn="base">
        <a:lnSpc>
          <a:spcPct val="90000"/>
        </a:lnSpc>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03213" indent="-303213" algn="l" defTabSz="909638" rtl="0" eaLnBrk="0" fontAlgn="base" hangingPunct="0">
        <a:lnSpc>
          <a:spcPct val="90000"/>
        </a:lnSpc>
        <a:spcBef>
          <a:spcPts val="400"/>
        </a:spcBef>
        <a:spcAft>
          <a:spcPct val="0"/>
        </a:spcAft>
        <a:buFont typeface="Arial" charset="0"/>
        <a:buChar char="•"/>
        <a:defRPr kern="1200">
          <a:solidFill>
            <a:schemeClr val="tx1"/>
          </a:solidFill>
          <a:latin typeface="Arial" charset="0"/>
          <a:ea typeface="Arial" charset="0"/>
          <a:cs typeface="Arial" charset="0"/>
        </a:defRPr>
      </a:lvl1pPr>
      <a:lvl2pPr marL="612775" indent="-306388" algn="l" defTabSz="909638" rtl="0" eaLnBrk="0" fontAlgn="base" hangingPunct="0">
        <a:lnSpc>
          <a:spcPct val="90000"/>
        </a:lnSpc>
        <a:spcBef>
          <a:spcPts val="400"/>
        </a:spcBef>
        <a:spcAft>
          <a:spcPct val="0"/>
        </a:spcAft>
        <a:buFont typeface="Arial" charset="0"/>
        <a:buChar char="–"/>
        <a:defRPr kern="1200">
          <a:solidFill>
            <a:schemeClr val="tx1"/>
          </a:solidFill>
          <a:latin typeface="Arial" charset="0"/>
          <a:ea typeface="Arial" charset="0"/>
          <a:cs typeface="Arial" charset="0"/>
        </a:defRPr>
      </a:lvl2pPr>
      <a:lvl3pPr marL="909638" indent="-293688" algn="l" defTabSz="909638" rtl="0" eaLnBrk="0" fontAlgn="base" hangingPunct="0">
        <a:lnSpc>
          <a:spcPct val="90000"/>
        </a:lnSpc>
        <a:spcBef>
          <a:spcPts val="400"/>
        </a:spcBef>
        <a:spcAft>
          <a:spcPct val="0"/>
        </a:spcAft>
        <a:buFont typeface="Wingdings" pitchFamily="2" charset="2"/>
        <a:buChar char="§"/>
        <a:defRPr kern="1200">
          <a:solidFill>
            <a:schemeClr val="tx1"/>
          </a:solidFill>
          <a:latin typeface="Arial" charset="0"/>
          <a:ea typeface="Arial" charset="0"/>
          <a:cs typeface="Arial" charset="0"/>
        </a:defRPr>
      </a:lvl3pPr>
      <a:lvl4pPr marL="1216025" indent="-303213" algn="l" defTabSz="909638" rtl="0" eaLnBrk="0" fontAlgn="base" hangingPunct="0">
        <a:lnSpc>
          <a:spcPct val="90000"/>
        </a:lnSpc>
        <a:spcBef>
          <a:spcPts val="400"/>
        </a:spcBef>
        <a:spcAft>
          <a:spcPct val="0"/>
        </a:spcAft>
        <a:buFont typeface="Arial" charset="0"/>
        <a:buChar char="•"/>
        <a:defRPr kern="1200">
          <a:solidFill>
            <a:schemeClr val="tx1"/>
          </a:solidFill>
          <a:latin typeface="Arial" charset="0"/>
          <a:ea typeface="Arial" charset="0"/>
          <a:cs typeface="Arial" charset="0"/>
        </a:defRPr>
      </a:lvl4pPr>
      <a:lvl5pPr marL="1522413" indent="-303213" algn="l" defTabSz="909638" rtl="0" eaLnBrk="0" fontAlgn="base" hangingPunct="0">
        <a:lnSpc>
          <a:spcPct val="90000"/>
        </a:lnSpc>
        <a:spcBef>
          <a:spcPts val="400"/>
        </a:spcBef>
        <a:spcAft>
          <a:spcPct val="0"/>
        </a:spcAft>
        <a:buFont typeface="Arial" charset="0"/>
        <a:buChar char="•"/>
        <a:defRPr kern="1200">
          <a:solidFill>
            <a:schemeClr val="tx1"/>
          </a:solidFill>
          <a:latin typeface="Arial" charset="0"/>
          <a:ea typeface="Arial" charset="0"/>
          <a:cs typeface="Arial" charset="0"/>
        </a:defRPr>
      </a:lvl5pPr>
      <a:lvl6pPr marL="2512315" indent="-228397" algn="l" defTabSz="91357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69102" indent="-228397" algn="l" defTabSz="91357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5886" indent="-228397" algn="l" defTabSz="91357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2678" indent="-228397" algn="l" defTabSz="913572" rtl="0" eaLnBrk="1" latinLnBrk="0" hangingPunct="1">
        <a:lnSpc>
          <a:spcPct val="90000"/>
        </a:lnSpc>
        <a:spcBef>
          <a:spcPts val="500"/>
        </a:spcBef>
        <a:buFont typeface="Arial"/>
        <a:buChar char="•"/>
        <a:defRPr sz="1867" kern="1200">
          <a:solidFill>
            <a:schemeClr val="tx1"/>
          </a:solidFill>
          <a:latin typeface="+mn-lt"/>
          <a:ea typeface="+mn-ea"/>
          <a:cs typeface="+mn-cs"/>
        </a:defRPr>
      </a:lvl9pPr>
    </p:bodyStyle>
    <p:otherStyle>
      <a:defPPr>
        <a:defRPr lang="en-US"/>
      </a:defPPr>
      <a:lvl1pPr marL="0" algn="l" defTabSz="913572" rtl="0" eaLnBrk="1" latinLnBrk="0" hangingPunct="1">
        <a:defRPr sz="1867" kern="1200">
          <a:solidFill>
            <a:schemeClr val="tx1"/>
          </a:solidFill>
          <a:latin typeface="+mn-lt"/>
          <a:ea typeface="+mn-ea"/>
          <a:cs typeface="+mn-cs"/>
        </a:defRPr>
      </a:lvl1pPr>
      <a:lvl2pPr marL="456779" algn="l" defTabSz="913572" rtl="0" eaLnBrk="1" latinLnBrk="0" hangingPunct="1">
        <a:defRPr sz="1867" kern="1200">
          <a:solidFill>
            <a:schemeClr val="tx1"/>
          </a:solidFill>
          <a:latin typeface="+mn-lt"/>
          <a:ea typeface="+mn-ea"/>
          <a:cs typeface="+mn-cs"/>
        </a:defRPr>
      </a:lvl2pPr>
      <a:lvl3pPr marL="913572" algn="l" defTabSz="913572" rtl="0" eaLnBrk="1" latinLnBrk="0" hangingPunct="1">
        <a:defRPr sz="1867" kern="1200">
          <a:solidFill>
            <a:schemeClr val="tx1"/>
          </a:solidFill>
          <a:latin typeface="+mn-lt"/>
          <a:ea typeface="+mn-ea"/>
          <a:cs typeface="+mn-cs"/>
        </a:defRPr>
      </a:lvl3pPr>
      <a:lvl4pPr marL="1370354" algn="l" defTabSz="913572" rtl="0" eaLnBrk="1" latinLnBrk="0" hangingPunct="1">
        <a:defRPr sz="1867" kern="1200">
          <a:solidFill>
            <a:schemeClr val="tx1"/>
          </a:solidFill>
          <a:latin typeface="+mn-lt"/>
          <a:ea typeface="+mn-ea"/>
          <a:cs typeface="+mn-cs"/>
        </a:defRPr>
      </a:lvl4pPr>
      <a:lvl5pPr marL="1827141" algn="l" defTabSz="913572" rtl="0" eaLnBrk="1" latinLnBrk="0" hangingPunct="1">
        <a:defRPr sz="1867" kern="1200">
          <a:solidFill>
            <a:schemeClr val="tx1"/>
          </a:solidFill>
          <a:latin typeface="+mn-lt"/>
          <a:ea typeface="+mn-ea"/>
          <a:cs typeface="+mn-cs"/>
        </a:defRPr>
      </a:lvl5pPr>
      <a:lvl6pPr marL="2283934" algn="l" defTabSz="913572" rtl="0" eaLnBrk="1" latinLnBrk="0" hangingPunct="1">
        <a:defRPr sz="1867" kern="1200">
          <a:solidFill>
            <a:schemeClr val="tx1"/>
          </a:solidFill>
          <a:latin typeface="+mn-lt"/>
          <a:ea typeface="+mn-ea"/>
          <a:cs typeface="+mn-cs"/>
        </a:defRPr>
      </a:lvl6pPr>
      <a:lvl7pPr marL="2740710" algn="l" defTabSz="913572" rtl="0" eaLnBrk="1" latinLnBrk="0" hangingPunct="1">
        <a:defRPr sz="1867" kern="1200">
          <a:solidFill>
            <a:schemeClr val="tx1"/>
          </a:solidFill>
          <a:latin typeface="+mn-lt"/>
          <a:ea typeface="+mn-ea"/>
          <a:cs typeface="+mn-cs"/>
        </a:defRPr>
      </a:lvl7pPr>
      <a:lvl8pPr marL="3197489" algn="l" defTabSz="913572" rtl="0" eaLnBrk="1" latinLnBrk="0" hangingPunct="1">
        <a:defRPr sz="1867" kern="1200">
          <a:solidFill>
            <a:schemeClr val="tx1"/>
          </a:solidFill>
          <a:latin typeface="+mn-lt"/>
          <a:ea typeface="+mn-ea"/>
          <a:cs typeface="+mn-cs"/>
        </a:defRPr>
      </a:lvl8pPr>
      <a:lvl9pPr marL="3654267" algn="l" defTabSz="913572"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jdelijke aanduiding voor titel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stijl te bewerken</a:t>
            </a:r>
          </a:p>
        </p:txBody>
      </p:sp>
      <p:sp>
        <p:nvSpPr>
          <p:cNvPr id="4099" name="Tijdelijke aanduiding voor tekst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906F2D0-0B9D-4D58-BA3B-F2069E677702}"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F20F0C-F20D-4DBA-B5F8-A1345CAFD8ED}" type="slidenum">
              <a:rPr lang="nl-NL" altLang="en-US"/>
              <a:pPr>
                <a:defRPr/>
              </a:pPr>
              <a:t>‹nr.›</a:t>
            </a:fld>
            <a:endParaRPr lang="nl-NL" altLang="en-US"/>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jdelijke aanduiding voor titel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Klik om stijl te bewerken</a:t>
            </a:r>
          </a:p>
        </p:txBody>
      </p:sp>
      <p:sp>
        <p:nvSpPr>
          <p:cNvPr id="5123" name="Tijdelijke aanduiding voor tekst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Tekststijl van het model bewerken
Tweede niveau
Derde niveau
Vierde niveau
Vijfde niveau</a:t>
            </a:r>
          </a:p>
        </p:txBody>
      </p:sp>
      <p:sp>
        <p:nvSpPr>
          <p:cNvPr id="4" name="Tijdelijke aanduiding voor datum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6EB856E-172F-4681-99D9-3C9856554EE1}" type="datetimeFigureOut">
              <a:rPr lang="nl-NL"/>
              <a:pPr>
                <a:defRPr/>
              </a:pPr>
              <a:t>14-5-2019</a:t>
            </a:fld>
            <a:endParaRPr lang="nl-NL"/>
          </a:p>
        </p:txBody>
      </p:sp>
      <p:sp>
        <p:nvSpPr>
          <p:cNvPr id="5" name="Tijdelijke aanduiding voor voettekst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056E34A-199D-4918-A8BC-79F6BE8CFEB2}" type="slidenum">
              <a:rPr lang="nl-NL" altLang="en-US"/>
              <a:pPr>
                <a:defRPr/>
              </a:pPr>
              <a:t>‹nr.›</a:t>
            </a:fld>
            <a:endParaRPr lang="nl-NL" altLang="en-US"/>
          </a:p>
        </p:txBody>
      </p:sp>
    </p:spTree>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pSp>
        <p:nvGrpSpPr>
          <p:cNvPr id="12" name="Groep 11"/>
          <p:cNvGrpSpPr>
            <a:grpSpLocks noSelect="1"/>
          </p:cNvGrpSpPr>
          <p:nvPr/>
        </p:nvGrpSpPr>
        <p:grpSpPr bwMode="black">
          <a:xfrm>
            <a:off x="243417" y="163513"/>
            <a:ext cx="567267" cy="1447800"/>
            <a:chOff x="182563" y="163513"/>
            <a:chExt cx="425450" cy="1447800"/>
          </a:xfrm>
          <a:solidFill>
            <a:srgbClr val="FF0000"/>
          </a:solidFill>
        </p:grpSpPr>
        <p:sp>
          <p:nvSpPr>
            <p:cNvPr id="13" name="Freeform 7"/>
            <p:cNvSpPr>
              <a:spLocks noSelect="1"/>
            </p:cNvSpPr>
            <p:nvPr/>
          </p:nvSpPr>
          <p:spPr bwMode="black">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sp>
          <p:nvSpPr>
            <p:cNvPr id="14" name="Freeform 8"/>
            <p:cNvSpPr>
              <a:spLocks noSelect="1"/>
            </p:cNvSpPr>
            <p:nvPr/>
          </p:nvSpPr>
          <p:spPr bwMode="black">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sp>
          <p:nvSpPr>
            <p:cNvPr id="15" name="Freeform 9"/>
            <p:cNvSpPr>
              <a:spLocks noSelect="1"/>
            </p:cNvSpPr>
            <p:nvPr/>
          </p:nvSpPr>
          <p:spPr bwMode="black">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eaLnBrk="1" fontAlgn="auto" hangingPunct="1">
                <a:spcBef>
                  <a:spcPts val="0"/>
                </a:spcBef>
                <a:spcAft>
                  <a:spcPts val="0"/>
                </a:spcAft>
                <a:defRPr/>
              </a:pPr>
              <a:endParaRPr lang="nl-NL" dirty="0">
                <a:solidFill>
                  <a:srgbClr val="000000"/>
                </a:solidFill>
                <a:latin typeface="Corbel"/>
              </a:endParaRPr>
            </a:p>
          </p:txBody>
        </p:sp>
      </p:grpSp>
      <p:sp>
        <p:nvSpPr>
          <p:cNvPr id="6147" name="Tijdelijke aanduiding voor titel 1"/>
          <p:cNvSpPr>
            <a:spLocks noGrp="1" noSelect="1"/>
          </p:cNvSpPr>
          <p:nvPr>
            <p:ph type="title"/>
          </p:nvPr>
        </p:nvSpPr>
        <p:spPr bwMode="gray">
          <a:xfrm>
            <a:off x="1042988" y="1998663"/>
            <a:ext cx="106791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noProof="1" smtClean="0"/>
              <a:t>Klik om de stijl te bewerken</a:t>
            </a:r>
          </a:p>
        </p:txBody>
      </p:sp>
      <p:sp>
        <p:nvSpPr>
          <p:cNvPr id="3" name="Tijdelijke aanduiding voor tekst 2"/>
          <p:cNvSpPr>
            <a:spLocks noGrp="1" noSelect="1"/>
          </p:cNvSpPr>
          <p:nvPr>
            <p:ph type="body" idx="1"/>
          </p:nvPr>
        </p:nvSpPr>
        <p:spPr bwMode="gray">
          <a:xfrm>
            <a:off x="1041400" y="3367088"/>
            <a:ext cx="10680700" cy="2787650"/>
          </a:xfrm>
          <a:prstGeom prst="rect">
            <a:avLst/>
          </a:prstGeom>
        </p:spPr>
        <p:txBody>
          <a:bodyPr vert="horz" lIns="0" tIns="0" rIns="0" bIns="0" rtlCol="0">
            <a:noAutofit/>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a:p>
            <a:pPr lvl="5"/>
            <a:r>
              <a:rPr lang="nl-NL" noProof="1"/>
              <a:t>Zesde niveau</a:t>
            </a:r>
          </a:p>
          <a:p>
            <a:pPr lvl="6"/>
            <a:r>
              <a:rPr lang="nl-NL" noProof="1"/>
              <a:t>Zevende niveau</a:t>
            </a:r>
          </a:p>
          <a:p>
            <a:pPr lvl="7"/>
            <a:r>
              <a:rPr lang="nl-NL" noProof="1"/>
              <a:t>Achtste niveau</a:t>
            </a:r>
          </a:p>
          <a:p>
            <a:pPr lvl="8"/>
            <a:r>
              <a:rPr lang="nl-NL" noProof="1"/>
              <a:t>Negende niveau</a:t>
            </a:r>
          </a:p>
        </p:txBody>
      </p:sp>
      <p:grpSp>
        <p:nvGrpSpPr>
          <p:cNvPr id="6149" name="Groep 19"/>
          <p:cNvGrpSpPr>
            <a:grpSpLocks noSelect="1"/>
          </p:cNvGrpSpPr>
          <p:nvPr/>
        </p:nvGrpSpPr>
        <p:grpSpPr bwMode="auto">
          <a:xfrm>
            <a:off x="12336463" y="-47625"/>
            <a:ext cx="2146300" cy="6948488"/>
            <a:chOff x="9252624" y="-47626"/>
            <a:chExt cx="1609522" cy="6948000"/>
          </a:xfrm>
        </p:grpSpPr>
        <p:sp>
          <p:nvSpPr>
            <p:cNvPr id="16" name="Afgeronde rechthoek 15"/>
            <p:cNvSpPr>
              <a:spLocks noSelect="1"/>
            </p:cNvSpPr>
            <p:nvPr userDrawn="1"/>
          </p:nvSpPr>
          <p:spPr bwMode="gray">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nl-NL" sz="900" noProof="1">
                  <a:solidFill>
                    <a:srgbClr val="000000"/>
                  </a:solidFill>
                </a:rPr>
                <a:t>Klik op het pijltje naast Nieuwe dia om een nieuwe dia aan te maken. Kies een van de indelingen.</a:t>
              </a:r>
            </a:p>
            <a:p>
              <a:pPr eaLnBrk="1" fontAlgn="auto" hangingPunct="1">
                <a:spcBef>
                  <a:spcPts val="0"/>
                </a:spcBef>
                <a:spcAft>
                  <a:spcPts val="0"/>
                </a:spcAft>
                <a:defRPr/>
              </a:pPr>
              <a:endParaRPr lang="nl-NL" sz="900" noProof="1">
                <a:solidFill>
                  <a:srgbClr val="000000"/>
                </a:solidFill>
              </a:endParaRPr>
            </a:p>
            <a:p>
              <a:pPr eaLnBrk="1" fontAlgn="auto" hangingPunct="1">
                <a:spcBef>
                  <a:spcPts val="0"/>
                </a:spcBef>
                <a:spcAft>
                  <a:spcPts val="0"/>
                </a:spcAft>
                <a:defRPr/>
              </a:pPr>
              <a:r>
                <a:rPr lang="nl-NL" sz="900" noProof="1">
                  <a:solidFill>
                    <a:srgbClr val="000000"/>
                  </a:solidFill>
                </a:rPr>
                <a:t>Klik op Indeling als de dia opnieuw moet worden aangepast aan de huidige indeling, of om een andere indeling toe te passen.</a:t>
              </a:r>
            </a:p>
            <a:p>
              <a:pPr eaLnBrk="1" fontAlgn="auto" hangingPunct="1">
                <a:spcBef>
                  <a:spcPts val="0"/>
                </a:spcBef>
                <a:spcAft>
                  <a:spcPts val="0"/>
                </a:spcAft>
                <a:defRPr/>
              </a:pPr>
              <a:endParaRPr lang="nl-NL" sz="900" noProof="1">
                <a:solidFill>
                  <a:srgbClr val="000000"/>
                </a:solidFill>
              </a:endParaRPr>
            </a:p>
            <a:p>
              <a:pPr eaLnBrk="1" fontAlgn="auto" hangingPunct="1">
                <a:spcBef>
                  <a:spcPts val="0"/>
                </a:spcBef>
                <a:spcAft>
                  <a:spcPts val="0"/>
                </a:spcAft>
                <a:defRPr/>
              </a:pPr>
              <a:r>
                <a:rPr lang="nl-NL" sz="900" noProof="1">
                  <a:solidFill>
                    <a:srgbClr val="000000"/>
                  </a:solidFill>
                </a:rPr>
                <a:t>De tekstvakken van de dia’s hebben allen 9 niveaus.</a:t>
              </a:r>
            </a:p>
            <a:p>
              <a:pPr eaLnBrk="1" fontAlgn="auto" hangingPunct="1">
                <a:spcBef>
                  <a:spcPts val="0"/>
                </a:spcBef>
                <a:spcAft>
                  <a:spcPts val="0"/>
                </a:spcAft>
                <a:defRPr/>
              </a:pPr>
              <a:r>
                <a:rPr lang="nl-NL" sz="900" noProof="1">
                  <a:solidFill>
                    <a:srgbClr val="000000"/>
                  </a:solidFill>
                </a:rPr>
                <a:t>Eerste, tweede en derde niveau hebben een opsomming. Het vierde niveau is bold en geschikt voor een kopje.</a:t>
              </a:r>
            </a:p>
            <a:p>
              <a:pPr eaLnBrk="1" fontAlgn="auto" hangingPunct="1">
                <a:spcBef>
                  <a:spcPts val="0"/>
                </a:spcBef>
                <a:spcAft>
                  <a:spcPts val="0"/>
                </a:spcAft>
                <a:defRPr/>
              </a:pPr>
              <a:r>
                <a:rPr lang="nl-NL" sz="900" noProof="1">
                  <a:solidFill>
                    <a:srgbClr val="000000"/>
                  </a:solidFill>
                </a:rPr>
                <a:t>Het vijfde niveau is voor de basistekst. Zowel niveau  vier als vijf lijnen automatisch uit aan de linkerkantlijn.</a:t>
              </a:r>
            </a:p>
            <a:p>
              <a:pPr eaLnBrk="1" fontAlgn="auto" hangingPunct="1">
                <a:spcBef>
                  <a:spcPts val="0"/>
                </a:spcBef>
                <a:spcAft>
                  <a:spcPts val="0"/>
                </a:spcAft>
                <a:defRPr/>
              </a:pPr>
              <a:r>
                <a:rPr lang="nl-NL" sz="900" noProof="1">
                  <a:solidFill>
                    <a:srgbClr val="000000"/>
                  </a:solidFill>
                </a:rPr>
                <a:t>Het zesde, zevende en achtste niveau lijnen uit onder resp. eerste, tweede en derde opsomming.</a:t>
              </a:r>
            </a:p>
            <a:p>
              <a:pPr eaLnBrk="1" fontAlgn="auto" hangingPunct="1">
                <a:spcBef>
                  <a:spcPts val="0"/>
                </a:spcBef>
                <a:spcAft>
                  <a:spcPts val="0"/>
                </a:spcAft>
                <a:defRPr/>
              </a:pPr>
              <a:r>
                <a:rPr lang="nl-NL" sz="900" noProof="1">
                  <a:solidFill>
                    <a:srgbClr val="000000"/>
                  </a:solidFill>
                </a:rPr>
                <a:t>Het negende niveau is een kleiner lettertype dat uitlijnt aan de linkermarge. Deze is geschikt voor bijvoorbeeld een bijschrift.</a:t>
              </a:r>
            </a:p>
            <a:p>
              <a:pPr eaLnBrk="1" fontAlgn="auto" hangingPunct="1">
                <a:spcBef>
                  <a:spcPts val="0"/>
                </a:spcBef>
                <a:spcAft>
                  <a:spcPts val="0"/>
                </a:spcAft>
                <a:defRPr/>
              </a:pPr>
              <a:endParaRPr lang="nl-NL" sz="900" noProof="1">
                <a:solidFill>
                  <a:srgbClr val="000000"/>
                </a:solidFill>
              </a:endParaRPr>
            </a:p>
            <a:p>
              <a:pPr eaLnBrk="1" fontAlgn="auto" hangingPunct="1">
                <a:spcBef>
                  <a:spcPts val="0"/>
                </a:spcBef>
                <a:spcAft>
                  <a:spcPts val="0"/>
                </a:spcAft>
                <a:defRPr/>
              </a:pPr>
              <a:r>
                <a:rPr lang="nl-NL" sz="900" b="1" noProof="1">
                  <a:solidFill>
                    <a:srgbClr val="000000"/>
                  </a:solidFill>
                </a:rPr>
                <a:t>Let op:</a:t>
              </a:r>
              <a:r>
                <a:rPr lang="nl-NL" sz="900" noProof="1">
                  <a:solidFill>
                    <a:srgbClr val="000000"/>
                  </a:solidFill>
                </a:rPr>
                <a:t>  Let op: wissel van stijl met de knoppen              voor lijstniveau verhogen of verlagen, of in MS Office met verkorte toetscombinatie Alt+Shift+← of Alt+Shift+→</a:t>
              </a:r>
            </a:p>
            <a:p>
              <a:pPr eaLnBrk="1" fontAlgn="auto" hangingPunct="1">
                <a:spcBef>
                  <a:spcPts val="0"/>
                </a:spcBef>
                <a:spcAft>
                  <a:spcPts val="0"/>
                </a:spcAft>
                <a:defRPr/>
              </a:pPr>
              <a:endParaRPr lang="nl-NL" sz="900" noProof="1">
                <a:solidFill>
                  <a:srgbClr val="000000"/>
                </a:solidFill>
              </a:endParaRPr>
            </a:p>
            <a:p>
              <a:pPr eaLnBrk="1" fontAlgn="auto" hangingPunct="1">
                <a:spcBef>
                  <a:spcPts val="0"/>
                </a:spcBef>
                <a:spcAft>
                  <a:spcPts val="0"/>
                </a:spcAft>
                <a:defRPr/>
              </a:pPr>
              <a:endParaRPr lang="nl-NL" sz="900" noProof="1">
                <a:solidFill>
                  <a:srgbClr val="000000"/>
                </a:solidFill>
              </a:endParaRPr>
            </a:p>
            <a:p>
              <a:pPr eaLnBrk="1" fontAlgn="auto" hangingPunct="1">
                <a:spcBef>
                  <a:spcPts val="0"/>
                </a:spcBef>
                <a:spcAft>
                  <a:spcPts val="0"/>
                </a:spcAft>
                <a:defRPr/>
              </a:pPr>
              <a:r>
                <a:rPr lang="nl-NL" sz="900" noProof="1">
                  <a:solidFill>
                    <a:srgbClr val="000000"/>
                  </a:solidFill>
                </a:rPr>
                <a:t>Gebruik dus niet de standaard opsomming- knoppen van MS Office om de stijl te veranderen!</a:t>
              </a:r>
              <a:endParaRPr lang="nl-NL" sz="900" b="1" noProof="1">
                <a:solidFill>
                  <a:srgbClr val="000000"/>
                </a:solidFill>
              </a:endParaRPr>
            </a:p>
          </p:txBody>
        </p:sp>
        <p:pic>
          <p:nvPicPr>
            <p:cNvPr id="6154" name="Afbeelding 16" descr="knoppen inspringen.png"/>
            <p:cNvPicPr>
              <a:picLocks noSelect="1"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9664584" y="5669775"/>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5" name="Groep 18"/>
            <p:cNvGrpSpPr>
              <a:grpSpLocks noSelect="1"/>
            </p:cNvGrpSpPr>
            <p:nvPr userDrawn="1"/>
          </p:nvGrpSpPr>
          <p:grpSpPr bwMode="auto">
            <a:xfrm>
              <a:off x="9632100" y="6521279"/>
              <a:ext cx="752580" cy="285790"/>
              <a:chOff x="9670200" y="6559379"/>
              <a:chExt cx="752580" cy="285790"/>
            </a:xfrm>
          </p:grpSpPr>
          <p:pic>
            <p:nvPicPr>
              <p:cNvPr id="6156" name="Afbeelding 17" descr="knoppen ms office niet gebruiken.png"/>
              <p:cNvPicPr>
                <a:picLocks noSelect="1"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gray">
              <a:xfrm>
                <a:off x="9670200" y="6559379"/>
                <a:ext cx="752580"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p:cNvCxnSpPr/>
              <p:nvPr userDrawn="1"/>
            </p:nvCxnSpPr>
            <p:spPr bwMode="gray">
              <a:xfrm flipH="1">
                <a:off x="9702628" y="6565438"/>
                <a:ext cx="677380"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bwMode="gray">
              <a:xfrm flipH="1" flipV="1">
                <a:off x="9702628" y="6565438"/>
                <a:ext cx="677380"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ijdelijke aanduiding voor datum 3"/>
          <p:cNvSpPr>
            <a:spLocks noGrp="1" noSelect="1"/>
          </p:cNvSpPr>
          <p:nvPr>
            <p:ph type="dt" sz="half" idx="2"/>
          </p:nvPr>
        </p:nvSpPr>
        <p:spPr bwMode="gray">
          <a:xfrm>
            <a:off x="10274300" y="6489700"/>
            <a:ext cx="1008063" cy="179388"/>
          </a:xfrm>
          <a:prstGeom prst="rect">
            <a:avLst/>
          </a:prstGeom>
        </p:spPr>
        <p:txBody>
          <a:bodyPr vert="horz" lIns="0" tIns="0" rIns="0" bIns="0" rtlCol="0" anchor="t"/>
          <a:lstStyle>
            <a:lvl1pPr algn="r" eaLnBrk="1" fontAlgn="auto" hangingPunct="1">
              <a:spcBef>
                <a:spcPts val="0"/>
              </a:spcBef>
              <a:spcAft>
                <a:spcPts val="0"/>
              </a:spcAft>
              <a:defRPr sz="1000">
                <a:solidFill>
                  <a:srgbClr val="BEBEBE"/>
                </a:solidFill>
                <a:latin typeface="Corbel"/>
              </a:defRPr>
            </a:lvl1pPr>
          </a:lstStyle>
          <a:p>
            <a:pPr>
              <a:defRPr/>
            </a:pPr>
            <a:fld id="{C60726E3-5ED0-4098-B1B2-91809F9CC9EC}" type="datetime1">
              <a:rPr lang="nl-NL"/>
              <a:pPr>
                <a:defRPr/>
              </a:pPr>
              <a:t>14-5-2019</a:t>
            </a:fld>
            <a:endParaRPr lang="nl-NL" dirty="0"/>
          </a:p>
        </p:txBody>
      </p:sp>
      <p:sp>
        <p:nvSpPr>
          <p:cNvPr id="5" name="Tijdelijke aanduiding voor voettekst 4"/>
          <p:cNvSpPr>
            <a:spLocks noGrp="1" noSelect="1"/>
          </p:cNvSpPr>
          <p:nvPr>
            <p:ph type="ftr" sz="quarter" idx="3"/>
          </p:nvPr>
        </p:nvSpPr>
        <p:spPr bwMode="gray">
          <a:xfrm>
            <a:off x="1041400" y="6489700"/>
            <a:ext cx="8256588" cy="179388"/>
          </a:xfrm>
          <a:prstGeom prst="rect">
            <a:avLst/>
          </a:prstGeom>
        </p:spPr>
        <p:txBody>
          <a:bodyPr vert="horz" lIns="0" tIns="0" rIns="0" bIns="0" rtlCol="0" anchor="t"/>
          <a:lstStyle>
            <a:lvl1pPr algn="l" eaLnBrk="1" fontAlgn="auto" hangingPunct="1">
              <a:spcBef>
                <a:spcPts val="0"/>
              </a:spcBef>
              <a:spcAft>
                <a:spcPts val="0"/>
              </a:spcAft>
              <a:defRPr sz="1000">
                <a:solidFill>
                  <a:srgbClr val="BEBEBE"/>
                </a:solidFill>
                <a:latin typeface="Corbel"/>
              </a:defRPr>
            </a:lvl1pPr>
          </a:lstStyle>
          <a:p>
            <a:pPr>
              <a:defRPr/>
            </a:pPr>
            <a:r>
              <a:rPr lang="nl-NL"/>
              <a:t>Amsterdam Life Sciences &amp; Health</a:t>
            </a:r>
            <a:endParaRPr lang="nl-NL" dirty="0"/>
          </a:p>
        </p:txBody>
      </p:sp>
      <p:sp>
        <p:nvSpPr>
          <p:cNvPr id="6" name="Tijdelijke aanduiding voor dianummer 5"/>
          <p:cNvSpPr>
            <a:spLocks noGrp="1" noSelect="1"/>
          </p:cNvSpPr>
          <p:nvPr>
            <p:ph type="sldNum" sz="quarter" idx="4"/>
          </p:nvPr>
        </p:nvSpPr>
        <p:spPr bwMode="gray">
          <a:xfrm>
            <a:off x="11328400" y="6489700"/>
            <a:ext cx="384175" cy="179388"/>
          </a:xfrm>
          <a:prstGeom prst="rect">
            <a:avLst/>
          </a:prstGeom>
        </p:spPr>
        <p:txBody>
          <a:bodyPr vert="horz" wrap="square" lIns="0" tIns="0" rIns="0" bIns="0" numCol="1" anchor="t" anchorCtr="0" compatLnSpc="1">
            <a:prstTxWarp prst="textNoShape">
              <a:avLst/>
            </a:prstTxWarp>
          </a:bodyPr>
          <a:lstStyle>
            <a:lvl1pPr eaLnBrk="1" hangingPunct="1">
              <a:defRPr sz="1000" smtClean="0">
                <a:solidFill>
                  <a:srgbClr val="BEBEBE"/>
                </a:solidFill>
                <a:latin typeface="Corbel" pitchFamily="34" charset="0"/>
              </a:defRPr>
            </a:lvl1pPr>
          </a:lstStyle>
          <a:p>
            <a:pPr>
              <a:defRPr/>
            </a:pPr>
            <a:r>
              <a:rPr lang="nl-NL" altLang="en-US"/>
              <a:t>| </a:t>
            </a:r>
            <a:fld id="{C56567D5-D563-4589-BF83-2786ACD44B02}" type="slidenum">
              <a:rPr lang="nl-NL" altLang="en-US"/>
              <a:pPr>
                <a:defRPr/>
              </a:pPr>
              <a:t>‹nr.›</a:t>
            </a:fld>
            <a:endParaRPr lang="nl-NL" altLang="en-US"/>
          </a:p>
        </p:txBody>
      </p:sp>
    </p:spTree>
  </p:cSld>
  <p:clrMap bg1="lt1" tx1="dk1" bg2="lt2" tx2="dk2" accent1="accent1" accent2="accent2" accent3="accent3" accent4="accent4" accent5="accent5" accent6="accent6" hlink="hlink" folHlink="folHlink"/>
  <p:sldLayoutIdLst>
    <p:sldLayoutId id="2147484928" r:id="rId1"/>
    <p:sldLayoutId id="2147484929" r:id="rId2"/>
    <p:sldLayoutId id="2147484930" r:id="rId3"/>
    <p:sldLayoutId id="2147484931" r:id="rId4"/>
    <p:sldLayoutId id="2147484932" r:id="rId5"/>
    <p:sldLayoutId id="2147484933" r:id="rId6"/>
    <p:sldLayoutId id="2147484934" r:id="rId7"/>
    <p:sldLayoutId id="2147484935" r:id="rId8"/>
    <p:sldLayoutId id="2147484936" r:id="rId9"/>
    <p:sldLayoutId id="2147484937" r:id="rId10"/>
    <p:sldLayoutId id="2147484938" r:id="rId11"/>
    <p:sldLayoutId id="2147484939" r:id="rId12"/>
  </p:sldLayoutIdLst>
  <p:hf hdr="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74144" y="358987"/>
            <a:ext cx="11108265" cy="838970"/>
          </a:xfrm>
          <a:prstGeom prst="rect">
            <a:avLst/>
          </a:prstGeom>
        </p:spPr>
        <p:txBody>
          <a:bodyPr vert="horz" lIns="0" tIns="0" rIns="0" bIns="0" rtlCol="0" anchor="t" anchorCtr="0">
            <a:noAutofit/>
          </a:bodyPr>
          <a:lstStyle/>
          <a:p>
            <a:r>
              <a:rPr lang="nl-NL" dirty="0" smtClean="0"/>
              <a:t>Klik om de stijl te bewerken</a:t>
            </a:r>
            <a:endParaRPr lang="en-US" dirty="0"/>
          </a:p>
        </p:txBody>
      </p:sp>
      <p:sp>
        <p:nvSpPr>
          <p:cNvPr id="10" name="Text Placeholder 2"/>
          <p:cNvSpPr>
            <a:spLocks noGrp="1"/>
          </p:cNvSpPr>
          <p:nvPr>
            <p:ph type="body" idx="1"/>
          </p:nvPr>
        </p:nvSpPr>
        <p:spPr>
          <a:xfrm>
            <a:off x="474144" y="1341820"/>
            <a:ext cx="11108265" cy="484562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12" name="Rechthoek 11"/>
          <p:cNvSpPr/>
          <p:nvPr/>
        </p:nvSpPr>
        <p:spPr>
          <a:xfrm>
            <a:off x="0" y="0"/>
            <a:ext cx="220133" cy="6858000"/>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srgbClr val="E4E5E3"/>
              </a:solidFill>
            </a:endParaRPr>
          </a:p>
        </p:txBody>
      </p:sp>
      <p:sp>
        <p:nvSpPr>
          <p:cNvPr id="13" name="Rechthoek 12"/>
          <p:cNvSpPr/>
          <p:nvPr/>
        </p:nvSpPr>
        <p:spPr>
          <a:xfrm>
            <a:off x="11971867" y="0"/>
            <a:ext cx="220133" cy="6858000"/>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srgbClr val="E4E5E3"/>
              </a:solidFill>
            </a:endParaRPr>
          </a:p>
        </p:txBody>
      </p:sp>
      <p:sp>
        <p:nvSpPr>
          <p:cNvPr id="14" name="Rechthoek 13"/>
          <p:cNvSpPr/>
          <p:nvPr/>
        </p:nvSpPr>
        <p:spPr>
          <a:xfrm rot="5400000">
            <a:off x="5939369" y="-5939368"/>
            <a:ext cx="220133" cy="12098868"/>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srgbClr val="E4E5E3"/>
              </a:solidFill>
            </a:endParaRPr>
          </a:p>
        </p:txBody>
      </p:sp>
      <p:sp>
        <p:nvSpPr>
          <p:cNvPr id="15" name="Rechthoek 14"/>
          <p:cNvSpPr/>
          <p:nvPr/>
        </p:nvSpPr>
        <p:spPr>
          <a:xfrm rot="5400000">
            <a:off x="5939370" y="698500"/>
            <a:ext cx="220133" cy="12098868"/>
          </a:xfrm>
          <a:prstGeom prst="rect">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nl-NL">
              <a:solidFill>
                <a:srgbClr val="E4E5E3"/>
              </a:solidFill>
            </a:endParaRPr>
          </a:p>
        </p:txBody>
      </p:sp>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138" y="6279700"/>
            <a:ext cx="3094833" cy="175912"/>
          </a:xfrm>
          <a:prstGeom prst="rect">
            <a:avLst/>
          </a:prstGeom>
        </p:spPr>
      </p:pic>
      <p:sp>
        <p:nvSpPr>
          <p:cNvPr id="16" name="Slide Number Placeholder 5"/>
          <p:cNvSpPr>
            <a:spLocks noGrp="1"/>
          </p:cNvSpPr>
          <p:nvPr>
            <p:ph type="sldNum" sz="quarter" idx="4"/>
          </p:nvPr>
        </p:nvSpPr>
        <p:spPr>
          <a:xfrm>
            <a:off x="10932594" y="6286016"/>
            <a:ext cx="649815" cy="271458"/>
          </a:xfrm>
          <a:prstGeom prst="rect">
            <a:avLst/>
          </a:prstGeom>
        </p:spPr>
        <p:txBody>
          <a:bodyPr vert="horz" lIns="0" tIns="0" rIns="0" bIns="0" rtlCol="0" anchor="t" anchorCtr="0"/>
          <a:lstStyle>
            <a:lvl1pPr algn="r">
              <a:defRPr sz="1200">
                <a:solidFill>
                  <a:srgbClr val="999999"/>
                </a:solidFill>
                <a:latin typeface="Arial"/>
              </a:defRPr>
            </a:lvl1pPr>
          </a:lstStyle>
          <a:p>
            <a:pPr defTabSz="457200" eaLnBrk="1" fontAlgn="auto" hangingPunct="1">
              <a:spcBef>
                <a:spcPts val="0"/>
              </a:spcBef>
              <a:spcAft>
                <a:spcPts val="0"/>
              </a:spcAft>
            </a:pPr>
            <a:fld id="{AFE7E403-8BA5-7E48-8D9F-841937C7B58B}" type="slidenum">
              <a:rPr lang="en-US" smtClean="0"/>
              <a:pPr defTabSz="457200" eaLnBrk="1" fontAlgn="auto" hangingPunct="1">
                <a:spcBef>
                  <a:spcPts val="0"/>
                </a:spcBef>
                <a:spcAft>
                  <a:spcPts val="0"/>
                </a:spcAft>
              </a:pPr>
              <a:t>‹nr.›</a:t>
            </a:fld>
            <a:endParaRPr lang="en-US" dirty="0"/>
          </a:p>
        </p:txBody>
      </p:sp>
    </p:spTree>
    <p:extLst>
      <p:ext uri="{BB962C8B-B14F-4D97-AF65-F5344CB8AC3E}">
        <p14:creationId xmlns:p14="http://schemas.microsoft.com/office/powerpoint/2010/main" val="1611398289"/>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Lst>
  <p:transition>
    <p:fade/>
  </p:transition>
  <p:timing>
    <p:tnLst>
      <p:par>
        <p:cTn id="1" dur="indefinite" restart="never" nodeType="tmRoot"/>
      </p:par>
    </p:tnLst>
  </p:timing>
  <p:hf hdr="0" ftr="0" dt="0"/>
  <p:txStyles>
    <p:titleStyle>
      <a:lvl1pPr algn="l" defTabSz="457200" rtl="0" eaLnBrk="1" latinLnBrk="0" hangingPunct="1">
        <a:lnSpc>
          <a:spcPts val="3400"/>
        </a:lnSpc>
        <a:spcBef>
          <a:spcPct val="0"/>
        </a:spcBef>
        <a:buNone/>
        <a:defRPr sz="3000" b="1" i="0" kern="1200" baseline="0">
          <a:solidFill>
            <a:srgbClr val="27B7C6"/>
          </a:solidFill>
          <a:latin typeface="Arial"/>
          <a:ea typeface="+mj-ea"/>
          <a:cs typeface="+mj-cs"/>
        </a:defRPr>
      </a:lvl1pPr>
    </p:titleStyle>
    <p:bodyStyle>
      <a:lvl1pPr marL="0" indent="0" algn="l" defTabSz="457200" rtl="0" eaLnBrk="1" latinLnBrk="0" hangingPunct="1">
        <a:lnSpc>
          <a:spcPct val="120000"/>
        </a:lnSpc>
        <a:spcBef>
          <a:spcPts val="0"/>
        </a:spcBef>
        <a:buFont typeface="Arial"/>
        <a:buNone/>
        <a:defRPr sz="2000" b="0" i="0" kern="1200">
          <a:solidFill>
            <a:schemeClr val="tx1"/>
          </a:solidFill>
          <a:latin typeface="Arial"/>
          <a:ea typeface="+mn-ea"/>
          <a:cs typeface="Arial"/>
        </a:defRPr>
      </a:lvl1pPr>
      <a:lvl2pPr marL="285750" indent="-285750" algn="l" defTabSz="457200" rtl="0" eaLnBrk="1" latinLnBrk="0" hangingPunct="1">
        <a:lnSpc>
          <a:spcPct val="120000"/>
        </a:lnSpc>
        <a:spcBef>
          <a:spcPts val="0"/>
        </a:spcBef>
        <a:buClr>
          <a:srgbClr val="FF0000"/>
        </a:buClr>
        <a:buFont typeface="Arial"/>
        <a:buChar char="•"/>
        <a:defRPr sz="2000" b="0" i="0" kern="1200">
          <a:solidFill>
            <a:schemeClr val="tx1"/>
          </a:solidFill>
          <a:latin typeface="Arial"/>
          <a:ea typeface="+mn-ea"/>
          <a:cs typeface="Arial"/>
        </a:defRPr>
      </a:lvl2pPr>
      <a:lvl3pPr marL="571500" indent="-285750" algn="l" defTabSz="457200" rtl="0" eaLnBrk="1" latinLnBrk="0" hangingPunct="1">
        <a:lnSpc>
          <a:spcPct val="120000"/>
        </a:lnSpc>
        <a:spcBef>
          <a:spcPts val="0"/>
        </a:spcBef>
        <a:buClr>
          <a:srgbClr val="FF0000"/>
        </a:buClr>
        <a:buFont typeface="Arial"/>
        <a:buChar char="•"/>
        <a:defRPr sz="2000" b="0" i="0" kern="1200">
          <a:solidFill>
            <a:schemeClr val="tx1"/>
          </a:solidFill>
          <a:latin typeface="Arial"/>
          <a:ea typeface="+mn-ea"/>
          <a:cs typeface="Arial"/>
        </a:defRPr>
      </a:lvl3pPr>
      <a:lvl4pPr marL="857250" indent="-285750" algn="l" defTabSz="457200" rtl="0" eaLnBrk="1" latinLnBrk="0" hangingPunct="1">
        <a:lnSpc>
          <a:spcPct val="120000"/>
        </a:lnSpc>
        <a:spcBef>
          <a:spcPts val="0"/>
        </a:spcBef>
        <a:buClr>
          <a:srgbClr val="FF0000"/>
        </a:buClr>
        <a:buFont typeface="Arial"/>
        <a:buChar char="•"/>
        <a:defRPr sz="2000" b="0" i="0" kern="1200">
          <a:solidFill>
            <a:schemeClr val="tx1"/>
          </a:solidFill>
          <a:latin typeface="Arial"/>
          <a:ea typeface="+mn-ea"/>
          <a:cs typeface="Arial"/>
        </a:defRPr>
      </a:lvl4pPr>
      <a:lvl5pPr marL="1143000" indent="-285750" algn="l" defTabSz="457200" rtl="0" eaLnBrk="1" latinLnBrk="0" hangingPunct="1">
        <a:lnSpc>
          <a:spcPct val="120000"/>
        </a:lnSpc>
        <a:spcBef>
          <a:spcPts val="0"/>
        </a:spcBef>
        <a:buClr>
          <a:srgbClr val="FF0000"/>
        </a:buClr>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CB14E1-9424-47B9-B645-2681F07FB3C8}"/>
              </a:ext>
            </a:extLst>
          </p:cNvPr>
          <p:cNvSpPr>
            <a:spLocks noGrp="1"/>
          </p:cNvSpPr>
          <p:nvPr>
            <p:ph type="title"/>
          </p:nvPr>
        </p:nvSpPr>
        <p:spPr>
          <a:xfrm>
            <a:off x="480000" y="365125"/>
            <a:ext cx="11232000" cy="432000"/>
          </a:xfrm>
          <a:prstGeom prst="rect">
            <a:avLst/>
          </a:prstGeom>
        </p:spPr>
        <p:txBody>
          <a:bodyPr vert="horz" lIns="0" tIns="0" rIns="0" bIns="0" rtlCol="0" anchor="t">
            <a:noAutofit/>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xmlns="" id="{612135ED-6C21-4264-A35E-8FB6D80B4A62}"/>
              </a:ext>
            </a:extLst>
          </p:cNvPr>
          <p:cNvSpPr>
            <a:spLocks noGrp="1"/>
          </p:cNvSpPr>
          <p:nvPr>
            <p:ph type="sldNum" sz="quarter" idx="4"/>
          </p:nvPr>
        </p:nvSpPr>
        <p:spPr>
          <a:xfrm>
            <a:off x="947704" y="6328217"/>
            <a:ext cx="2743200" cy="302400"/>
          </a:xfrm>
          <a:prstGeom prst="rect">
            <a:avLst/>
          </a:prstGeom>
        </p:spPr>
        <p:txBody>
          <a:bodyPr vert="horz" lIns="0" tIns="0" rIns="0" bIns="0" rtlCol="0" anchor="t">
            <a:noAutofit/>
          </a:bodyPr>
          <a:lstStyle>
            <a:lvl1pPr algn="l">
              <a:lnSpc>
                <a:spcPct val="100000"/>
              </a:lnSpc>
              <a:defRPr sz="1300">
                <a:solidFill>
                  <a:schemeClr val="tx2"/>
                </a:solidFill>
              </a:defRPr>
            </a:lvl1pPr>
          </a:lstStyle>
          <a:p>
            <a:pPr defTabSz="914363" eaLnBrk="1" fontAlgn="auto" hangingPunct="1">
              <a:spcBef>
                <a:spcPts val="0"/>
              </a:spcBef>
              <a:spcAft>
                <a:spcPts val="0"/>
              </a:spcAft>
            </a:pPr>
            <a:fld id="{96E4E5A1-562A-4D38-A63F-FB7FA6605B6E}" type="slidenum">
              <a:rPr lang="en-GB" smtClean="0">
                <a:solidFill>
                  <a:srgbClr val="888B8D"/>
                </a:solidFill>
                <a:latin typeface="Tahoma"/>
              </a:rPr>
              <a:pPr defTabSz="914363" eaLnBrk="1" fontAlgn="auto" hangingPunct="1">
                <a:spcBef>
                  <a:spcPts val="0"/>
                </a:spcBef>
                <a:spcAft>
                  <a:spcPts val="0"/>
                </a:spcAft>
              </a:pPr>
              <a:t>‹nr.›</a:t>
            </a:fld>
            <a:endParaRPr lang="en-GB">
              <a:solidFill>
                <a:srgbClr val="888B8D"/>
              </a:solidFill>
              <a:latin typeface="Tahoma"/>
            </a:endParaRPr>
          </a:p>
        </p:txBody>
      </p:sp>
      <p:sp>
        <p:nvSpPr>
          <p:cNvPr id="10" name="TextBox 9">
            <a:extLst>
              <a:ext uri="{FF2B5EF4-FFF2-40B4-BE49-F238E27FC236}">
                <a16:creationId xmlns:a16="http://schemas.microsoft.com/office/drawing/2014/main" xmlns="" id="{44BF03FE-69F5-4530-9971-C0EA0392F51C}"/>
              </a:ext>
            </a:extLst>
          </p:cNvPr>
          <p:cNvSpPr txBox="1"/>
          <p:nvPr userDrawn="1"/>
        </p:nvSpPr>
        <p:spPr>
          <a:xfrm>
            <a:off x="480001" y="6328217"/>
            <a:ext cx="660865" cy="302400"/>
          </a:xfrm>
          <a:prstGeom prst="rect">
            <a:avLst/>
          </a:prstGeom>
          <a:noFill/>
        </p:spPr>
        <p:txBody>
          <a:bodyPr wrap="none" lIns="0" tIns="0" rIns="0" bIns="0" rtlCol="0" anchor="t">
            <a:noAutofit/>
          </a:bodyPr>
          <a:lstStyle/>
          <a:p>
            <a:pPr defTabSz="914363" eaLnBrk="1" fontAlgn="auto" hangingPunct="1">
              <a:spcBef>
                <a:spcPts val="0"/>
              </a:spcBef>
              <a:spcAft>
                <a:spcPts val="0"/>
              </a:spcAft>
            </a:pPr>
            <a:r>
              <a:rPr lang="en-GB" sz="1300">
                <a:solidFill>
                  <a:srgbClr val="888B8D"/>
                </a:solidFill>
                <a:latin typeface="Tahoma"/>
              </a:rPr>
              <a:t>Page</a:t>
            </a:r>
          </a:p>
        </p:txBody>
      </p:sp>
      <p:cxnSp>
        <p:nvCxnSpPr>
          <p:cNvPr id="14" name="Straight Connector 13">
            <a:extLst>
              <a:ext uri="{FF2B5EF4-FFF2-40B4-BE49-F238E27FC236}">
                <a16:creationId xmlns:a16="http://schemas.microsoft.com/office/drawing/2014/main" xmlns="" id="{EBC26204-168D-437D-B59F-69C66CBB0DB1}"/>
              </a:ext>
            </a:extLst>
          </p:cNvPr>
          <p:cNvCxnSpPr>
            <a:cxnSpLocks/>
          </p:cNvCxnSpPr>
          <p:nvPr userDrawn="1"/>
        </p:nvCxnSpPr>
        <p:spPr>
          <a:xfrm>
            <a:off x="480000" y="6130876"/>
            <a:ext cx="11232000"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pic>
        <p:nvPicPr>
          <p:cNvPr id="18" name="Picture 17" descr="A close up of a sign&#10;&#10;Description generated with very high confidence">
            <a:extLst>
              <a:ext uri="{FF2B5EF4-FFF2-40B4-BE49-F238E27FC236}">
                <a16:creationId xmlns:a16="http://schemas.microsoft.com/office/drawing/2014/main" xmlns="" id="{3F079E43-CB63-45CC-ACF7-A6172AEEFF95}"/>
              </a:ext>
            </a:extLst>
          </p:cNvPr>
          <p:cNvPicPr>
            <a:picLocks noChangeAspect="1"/>
          </p:cNvPicPr>
          <p:nvPr userDrawn="1"/>
        </p:nvPicPr>
        <p:blipFill rotWithShape="1">
          <a:blip r:embed="rId23" cstate="print">
            <a:extLst>
              <a:ext uri="{28A0092B-C50C-407E-A947-70E740481C1C}">
                <a14:useLocalDpi xmlns:a14="http://schemas.microsoft.com/office/drawing/2010/main"/>
              </a:ext>
            </a:extLst>
          </a:blip>
          <a:srcRect l="-1554"/>
          <a:stretch/>
        </p:blipFill>
        <p:spPr>
          <a:xfrm>
            <a:off x="10037477" y="6310375"/>
            <a:ext cx="1660124" cy="421841"/>
          </a:xfrm>
          <a:prstGeom prst="rect">
            <a:avLst/>
          </a:prstGeom>
        </p:spPr>
      </p:pic>
      <p:sp>
        <p:nvSpPr>
          <p:cNvPr id="20" name="Text Placeholder 19">
            <a:extLst>
              <a:ext uri="{FF2B5EF4-FFF2-40B4-BE49-F238E27FC236}">
                <a16:creationId xmlns:a16="http://schemas.microsoft.com/office/drawing/2014/main" xmlns="" id="{B9B4E744-29CD-4F6B-8389-FFE033FFB75D}"/>
              </a:ext>
            </a:extLst>
          </p:cNvPr>
          <p:cNvSpPr>
            <a:spLocks noGrp="1"/>
          </p:cNvSpPr>
          <p:nvPr>
            <p:ph type="body" idx="1"/>
          </p:nvPr>
        </p:nvSpPr>
        <p:spPr>
          <a:xfrm>
            <a:off x="481508" y="907200"/>
            <a:ext cx="11228984" cy="435292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 name="Group 7">
            <a:extLst>
              <a:ext uri="{FF2B5EF4-FFF2-40B4-BE49-F238E27FC236}">
                <a16:creationId xmlns:a16="http://schemas.microsoft.com/office/drawing/2014/main" xmlns="" id="{D75BE38C-4534-4009-882D-83E0E3C8E349}"/>
              </a:ext>
            </a:extLst>
          </p:cNvPr>
          <p:cNvGrpSpPr/>
          <p:nvPr userDrawn="1"/>
        </p:nvGrpSpPr>
        <p:grpSpPr>
          <a:xfrm>
            <a:off x="2455102" y="-596565"/>
            <a:ext cx="6832276" cy="465968"/>
            <a:chOff x="1089764" y="-497138"/>
            <a:chExt cx="5124207" cy="388307"/>
          </a:xfrm>
        </p:grpSpPr>
        <p:sp>
          <p:nvSpPr>
            <p:cNvPr id="9" name="Rectangle: Rounded Corners 8">
              <a:extLst>
                <a:ext uri="{FF2B5EF4-FFF2-40B4-BE49-F238E27FC236}">
                  <a16:creationId xmlns:a16="http://schemas.microsoft.com/office/drawing/2014/main" xmlns="" id="{331A83B9-3CFA-49FE-B990-77D17E3546C5}"/>
                </a:ext>
              </a:extLst>
            </p:cNvPr>
            <p:cNvSpPr/>
            <p:nvPr userDrawn="1"/>
          </p:nvSpPr>
          <p:spPr>
            <a:xfrm>
              <a:off x="1089764" y="-497138"/>
              <a:ext cx="532356" cy="3883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1" name="Rectangle: Rounded Corners 10">
              <a:extLst>
                <a:ext uri="{FF2B5EF4-FFF2-40B4-BE49-F238E27FC236}">
                  <a16:creationId xmlns:a16="http://schemas.microsoft.com/office/drawing/2014/main" xmlns="" id="{928496D8-BFAF-4414-84B0-4A130973BFB8}"/>
                </a:ext>
              </a:extLst>
            </p:cNvPr>
            <p:cNvSpPr/>
            <p:nvPr userDrawn="1"/>
          </p:nvSpPr>
          <p:spPr>
            <a:xfrm>
              <a:off x="1745743" y="-497138"/>
              <a:ext cx="532356" cy="3883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2" name="Rectangle: Rounded Corners 11">
              <a:extLst>
                <a:ext uri="{FF2B5EF4-FFF2-40B4-BE49-F238E27FC236}">
                  <a16:creationId xmlns:a16="http://schemas.microsoft.com/office/drawing/2014/main" xmlns="" id="{4A26D180-F9BE-4E31-9106-3570697B7F59}"/>
                </a:ext>
              </a:extLst>
            </p:cNvPr>
            <p:cNvSpPr/>
            <p:nvPr userDrawn="1"/>
          </p:nvSpPr>
          <p:spPr>
            <a:xfrm>
              <a:off x="2401722" y="-497138"/>
              <a:ext cx="532356" cy="3883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3" name="Rectangle: Rounded Corners 12">
              <a:extLst>
                <a:ext uri="{FF2B5EF4-FFF2-40B4-BE49-F238E27FC236}">
                  <a16:creationId xmlns:a16="http://schemas.microsoft.com/office/drawing/2014/main" xmlns="" id="{561AEFF2-3D9C-4B4C-8817-F8CABEA9101B}"/>
                </a:ext>
              </a:extLst>
            </p:cNvPr>
            <p:cNvSpPr/>
            <p:nvPr userDrawn="1"/>
          </p:nvSpPr>
          <p:spPr>
            <a:xfrm>
              <a:off x="3057701" y="-497138"/>
              <a:ext cx="532356" cy="38830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5" name="Rectangle: Rounded Corners 14">
              <a:extLst>
                <a:ext uri="{FF2B5EF4-FFF2-40B4-BE49-F238E27FC236}">
                  <a16:creationId xmlns:a16="http://schemas.microsoft.com/office/drawing/2014/main" xmlns="" id="{9EF62138-3229-4588-8136-76557B9E3FF8}"/>
                </a:ext>
              </a:extLst>
            </p:cNvPr>
            <p:cNvSpPr/>
            <p:nvPr userDrawn="1"/>
          </p:nvSpPr>
          <p:spPr>
            <a:xfrm>
              <a:off x="3713680" y="-497138"/>
              <a:ext cx="532356" cy="38830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6" name="Rectangle: Rounded Corners 15">
              <a:extLst>
                <a:ext uri="{FF2B5EF4-FFF2-40B4-BE49-F238E27FC236}">
                  <a16:creationId xmlns:a16="http://schemas.microsoft.com/office/drawing/2014/main" xmlns="" id="{B130C3C2-96FE-4128-A6C3-BE7C0360CF47}"/>
                </a:ext>
              </a:extLst>
            </p:cNvPr>
            <p:cNvSpPr/>
            <p:nvPr userDrawn="1"/>
          </p:nvSpPr>
          <p:spPr>
            <a:xfrm>
              <a:off x="4369659" y="-497138"/>
              <a:ext cx="532356" cy="38830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7" name="Rectangle: Rounded Corners 16">
              <a:extLst>
                <a:ext uri="{FF2B5EF4-FFF2-40B4-BE49-F238E27FC236}">
                  <a16:creationId xmlns:a16="http://schemas.microsoft.com/office/drawing/2014/main" xmlns="" id="{45143EF1-D258-4FEE-A38F-40EB37E7FAA9}"/>
                </a:ext>
              </a:extLst>
            </p:cNvPr>
            <p:cNvSpPr/>
            <p:nvPr userDrawn="1"/>
          </p:nvSpPr>
          <p:spPr>
            <a:xfrm>
              <a:off x="5025638" y="-497138"/>
              <a:ext cx="532356" cy="388307"/>
            </a:xfrm>
            <a:prstGeom prst="roundRect">
              <a:avLst/>
            </a:prstGeom>
            <a:solidFill>
              <a:srgbClr val="139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sp>
          <p:nvSpPr>
            <p:cNvPr id="19" name="Rectangle: Rounded Corners 18">
              <a:extLst>
                <a:ext uri="{FF2B5EF4-FFF2-40B4-BE49-F238E27FC236}">
                  <a16:creationId xmlns:a16="http://schemas.microsoft.com/office/drawing/2014/main" xmlns="" id="{BD80F00E-4127-4E20-B511-2CD461343FDB}"/>
                </a:ext>
              </a:extLst>
            </p:cNvPr>
            <p:cNvSpPr/>
            <p:nvPr userDrawn="1"/>
          </p:nvSpPr>
          <p:spPr>
            <a:xfrm>
              <a:off x="5681615" y="-497138"/>
              <a:ext cx="532356" cy="388307"/>
            </a:xfrm>
            <a:prstGeom prst="roundRect">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eaLnBrk="1" fontAlgn="auto" hangingPunct="1">
                <a:spcBef>
                  <a:spcPts val="0"/>
                </a:spcBef>
                <a:spcAft>
                  <a:spcPts val="0"/>
                </a:spcAft>
              </a:pPr>
              <a:endParaRPr lang="en-GB">
                <a:solidFill>
                  <a:srgbClr val="FFFFFF"/>
                </a:solidFill>
              </a:endParaRPr>
            </a:p>
          </p:txBody>
        </p:sp>
      </p:grpSp>
    </p:spTree>
    <p:extLst>
      <p:ext uri="{BB962C8B-B14F-4D97-AF65-F5344CB8AC3E}">
        <p14:creationId xmlns:p14="http://schemas.microsoft.com/office/powerpoint/2010/main" val="241506257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 id="2147484958" r:id="rId13"/>
    <p:sldLayoutId id="2147484959" r:id="rId14"/>
    <p:sldLayoutId id="2147484960" r:id="rId15"/>
    <p:sldLayoutId id="2147484961" r:id="rId16"/>
    <p:sldLayoutId id="2147484962" r:id="rId17"/>
    <p:sldLayoutId id="2147484963" r:id="rId18"/>
    <p:sldLayoutId id="2147484964" r:id="rId19"/>
    <p:sldLayoutId id="2147484965" r:id="rId20"/>
    <p:sldLayoutId id="2147484966" r:id="rId21"/>
  </p:sldLayoutIdLst>
  <p:hf hdr="0" ftr="0" dt="0"/>
  <p:txStyles>
    <p:titleStyle>
      <a:lvl1pPr algn="l" defTabSz="1172261" rtl="0" eaLnBrk="1" latinLnBrk="0" hangingPunct="1">
        <a:lnSpc>
          <a:spcPct val="100000"/>
        </a:lnSpc>
        <a:spcBef>
          <a:spcPct val="0"/>
        </a:spcBef>
        <a:buNone/>
        <a:defRPr sz="2600" b="1" kern="1200">
          <a:solidFill>
            <a:schemeClr val="accent1"/>
          </a:solidFill>
          <a:latin typeface="+mj-lt"/>
          <a:ea typeface="+mj-ea"/>
          <a:cs typeface="+mj-cs"/>
        </a:defRPr>
      </a:lvl1pPr>
    </p:titleStyle>
    <p:bodyStyle>
      <a:lvl1pPr marL="0" indent="0" algn="l" defTabSz="1172261" rtl="0" eaLnBrk="1" latinLnBrk="0" hangingPunct="1">
        <a:lnSpc>
          <a:spcPct val="100000"/>
        </a:lnSpc>
        <a:spcBef>
          <a:spcPts val="1538"/>
        </a:spcBef>
        <a:buFontTx/>
        <a:buNone/>
        <a:defRPr sz="1900" b="0" kern="1200">
          <a:solidFill>
            <a:schemeClr val="accent2"/>
          </a:solidFill>
          <a:latin typeface="+mn-lt"/>
          <a:ea typeface="+mn-ea"/>
          <a:cs typeface="+mn-cs"/>
        </a:defRPr>
      </a:lvl1pPr>
      <a:lvl2pPr marL="0" indent="0" algn="l" defTabSz="1172261" rtl="0" eaLnBrk="1" latinLnBrk="0" hangingPunct="1">
        <a:lnSpc>
          <a:spcPct val="100000"/>
        </a:lnSpc>
        <a:spcBef>
          <a:spcPts val="1282"/>
        </a:spcBef>
        <a:buFontTx/>
        <a:buNone/>
        <a:defRPr sz="1300" b="1" kern="1200">
          <a:solidFill>
            <a:schemeClr val="tx2"/>
          </a:solidFill>
          <a:latin typeface="+mn-lt"/>
          <a:ea typeface="+mn-ea"/>
          <a:cs typeface="+mn-cs"/>
        </a:defRPr>
      </a:lvl2pPr>
      <a:lvl3pPr marL="0" indent="0" algn="l" defTabSz="1384560" rtl="0" eaLnBrk="1" latinLnBrk="0" hangingPunct="1">
        <a:lnSpc>
          <a:spcPct val="100000"/>
        </a:lnSpc>
        <a:spcBef>
          <a:spcPts val="1282"/>
        </a:spcBef>
        <a:spcAft>
          <a:spcPts val="1282"/>
        </a:spcAft>
        <a:buClr>
          <a:schemeClr val="accent2"/>
        </a:buClr>
        <a:buFontTx/>
        <a:buNone/>
        <a:tabLst>
          <a:tab pos="1384560" algn="l"/>
        </a:tabLst>
        <a:defRPr sz="1300" kern="1200">
          <a:solidFill>
            <a:schemeClr val="tx1"/>
          </a:solidFill>
          <a:latin typeface="+mn-lt"/>
          <a:ea typeface="+mn-ea"/>
          <a:cs typeface="+mn-cs"/>
        </a:defRPr>
      </a:lvl3pPr>
      <a:lvl4pPr marL="138456" indent="-138456" algn="l" defTabSz="1172261" rtl="0" eaLnBrk="1" latinLnBrk="0" hangingPunct="1">
        <a:lnSpc>
          <a:spcPct val="100000"/>
        </a:lnSpc>
        <a:spcBef>
          <a:spcPts val="641"/>
        </a:spcBef>
        <a:spcAft>
          <a:spcPts val="641"/>
        </a:spcAft>
        <a:buClr>
          <a:schemeClr val="accent2"/>
        </a:buClr>
        <a:buFont typeface="Verdana" panose="020B0604030504040204" pitchFamily="34" charset="0"/>
        <a:buChar char="•"/>
        <a:defRPr sz="1300" kern="1200">
          <a:solidFill>
            <a:schemeClr val="tx1"/>
          </a:solidFill>
          <a:latin typeface="+mn-lt"/>
          <a:ea typeface="+mn-ea"/>
          <a:cs typeface="+mn-cs"/>
        </a:defRPr>
      </a:lvl4pPr>
      <a:lvl5pPr marL="276912" indent="-138456" algn="l" defTabSz="1172261" rtl="0" eaLnBrk="1" latinLnBrk="0" hangingPunct="1">
        <a:lnSpc>
          <a:spcPct val="100000"/>
        </a:lnSpc>
        <a:spcBef>
          <a:spcPts val="641"/>
        </a:spcBef>
        <a:spcAft>
          <a:spcPts val="641"/>
        </a:spcAft>
        <a:buClr>
          <a:schemeClr val="tx2"/>
        </a:buClr>
        <a:buFont typeface="Arial" panose="020B0604020202020204" pitchFamily="34" charset="0"/>
        <a:buChar char="–"/>
        <a:defRPr sz="1300" kern="1200">
          <a:solidFill>
            <a:schemeClr val="tx1"/>
          </a:solidFill>
          <a:latin typeface="+mn-lt"/>
          <a:ea typeface="+mn-ea"/>
          <a:cs typeface="+mn-cs"/>
        </a:defRPr>
      </a:lvl5pPr>
      <a:lvl6pPr marL="3223717" indent="-293065" algn="l" defTabSz="1172261" rtl="0" eaLnBrk="1" latinLnBrk="0" hangingPunct="1">
        <a:lnSpc>
          <a:spcPct val="90000"/>
        </a:lnSpc>
        <a:spcBef>
          <a:spcPts val="641"/>
        </a:spcBef>
        <a:buFont typeface="Arial" panose="020B0604020202020204" pitchFamily="34" charset="0"/>
        <a:buChar char="•"/>
        <a:defRPr sz="2300" kern="1200">
          <a:solidFill>
            <a:schemeClr val="tx1"/>
          </a:solidFill>
          <a:latin typeface="+mn-lt"/>
          <a:ea typeface="+mn-ea"/>
          <a:cs typeface="+mn-cs"/>
        </a:defRPr>
      </a:lvl6pPr>
      <a:lvl7pPr marL="3809848" indent="-293065" algn="l" defTabSz="1172261" rtl="0" eaLnBrk="1" latinLnBrk="0" hangingPunct="1">
        <a:lnSpc>
          <a:spcPct val="90000"/>
        </a:lnSpc>
        <a:spcBef>
          <a:spcPts val="641"/>
        </a:spcBef>
        <a:buFont typeface="Arial" panose="020B0604020202020204" pitchFamily="34" charset="0"/>
        <a:buChar char="•"/>
        <a:defRPr sz="2300" kern="1200">
          <a:solidFill>
            <a:schemeClr val="tx1"/>
          </a:solidFill>
          <a:latin typeface="+mn-lt"/>
          <a:ea typeface="+mn-ea"/>
          <a:cs typeface="+mn-cs"/>
        </a:defRPr>
      </a:lvl7pPr>
      <a:lvl8pPr marL="4395978" indent="-293065" algn="l" defTabSz="1172261" rtl="0" eaLnBrk="1" latinLnBrk="0" hangingPunct="1">
        <a:lnSpc>
          <a:spcPct val="90000"/>
        </a:lnSpc>
        <a:spcBef>
          <a:spcPts val="641"/>
        </a:spcBef>
        <a:buFont typeface="Arial" panose="020B0604020202020204" pitchFamily="34" charset="0"/>
        <a:buChar char="•"/>
        <a:defRPr sz="2300" kern="1200">
          <a:solidFill>
            <a:schemeClr val="tx1"/>
          </a:solidFill>
          <a:latin typeface="+mn-lt"/>
          <a:ea typeface="+mn-ea"/>
          <a:cs typeface="+mn-cs"/>
        </a:defRPr>
      </a:lvl8pPr>
      <a:lvl9pPr marL="4982108" indent="-293065" algn="l" defTabSz="1172261" rtl="0" eaLnBrk="1" latinLnBrk="0" hangingPunct="1">
        <a:lnSpc>
          <a:spcPct val="90000"/>
        </a:lnSpc>
        <a:spcBef>
          <a:spcPts val="641"/>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172261" rtl="0" eaLnBrk="1" latinLnBrk="0" hangingPunct="1">
        <a:defRPr sz="2300" kern="1200">
          <a:solidFill>
            <a:schemeClr val="tx1"/>
          </a:solidFill>
          <a:latin typeface="+mn-lt"/>
          <a:ea typeface="+mn-ea"/>
          <a:cs typeface="+mn-cs"/>
        </a:defRPr>
      </a:lvl1pPr>
      <a:lvl2pPr marL="586130" algn="l" defTabSz="1172261" rtl="0" eaLnBrk="1" latinLnBrk="0" hangingPunct="1">
        <a:defRPr sz="2300" kern="1200">
          <a:solidFill>
            <a:schemeClr val="tx1"/>
          </a:solidFill>
          <a:latin typeface="+mn-lt"/>
          <a:ea typeface="+mn-ea"/>
          <a:cs typeface="+mn-cs"/>
        </a:defRPr>
      </a:lvl2pPr>
      <a:lvl3pPr marL="1172261" algn="l" defTabSz="1172261" rtl="0" eaLnBrk="1" latinLnBrk="0" hangingPunct="1">
        <a:defRPr sz="2300" kern="1200">
          <a:solidFill>
            <a:schemeClr val="tx1"/>
          </a:solidFill>
          <a:latin typeface="+mn-lt"/>
          <a:ea typeface="+mn-ea"/>
          <a:cs typeface="+mn-cs"/>
        </a:defRPr>
      </a:lvl3pPr>
      <a:lvl4pPr marL="1758391" algn="l" defTabSz="1172261" rtl="0" eaLnBrk="1" latinLnBrk="0" hangingPunct="1">
        <a:defRPr sz="2300" kern="1200">
          <a:solidFill>
            <a:schemeClr val="tx1"/>
          </a:solidFill>
          <a:latin typeface="+mn-lt"/>
          <a:ea typeface="+mn-ea"/>
          <a:cs typeface="+mn-cs"/>
        </a:defRPr>
      </a:lvl4pPr>
      <a:lvl5pPr marL="2344522" algn="l" defTabSz="1172261" rtl="0" eaLnBrk="1" latinLnBrk="0" hangingPunct="1">
        <a:defRPr sz="2300" kern="1200">
          <a:solidFill>
            <a:schemeClr val="tx1"/>
          </a:solidFill>
          <a:latin typeface="+mn-lt"/>
          <a:ea typeface="+mn-ea"/>
          <a:cs typeface="+mn-cs"/>
        </a:defRPr>
      </a:lvl5pPr>
      <a:lvl6pPr marL="2930652" algn="l" defTabSz="1172261" rtl="0" eaLnBrk="1" latinLnBrk="0" hangingPunct="1">
        <a:defRPr sz="2300" kern="1200">
          <a:solidFill>
            <a:schemeClr val="tx1"/>
          </a:solidFill>
          <a:latin typeface="+mn-lt"/>
          <a:ea typeface="+mn-ea"/>
          <a:cs typeface="+mn-cs"/>
        </a:defRPr>
      </a:lvl6pPr>
      <a:lvl7pPr marL="3516782" algn="l" defTabSz="1172261" rtl="0" eaLnBrk="1" latinLnBrk="0" hangingPunct="1">
        <a:defRPr sz="2300" kern="1200">
          <a:solidFill>
            <a:schemeClr val="tx1"/>
          </a:solidFill>
          <a:latin typeface="+mn-lt"/>
          <a:ea typeface="+mn-ea"/>
          <a:cs typeface="+mn-cs"/>
        </a:defRPr>
      </a:lvl7pPr>
      <a:lvl8pPr marL="4102913" algn="l" defTabSz="1172261" rtl="0" eaLnBrk="1" latinLnBrk="0" hangingPunct="1">
        <a:defRPr sz="2300" kern="1200">
          <a:solidFill>
            <a:schemeClr val="tx1"/>
          </a:solidFill>
          <a:latin typeface="+mn-lt"/>
          <a:ea typeface="+mn-ea"/>
          <a:cs typeface="+mn-cs"/>
        </a:defRPr>
      </a:lvl8pPr>
      <a:lvl9pPr marL="4689043" algn="l" defTabSz="1172261" rtl="0" eaLnBrk="1" latinLnBrk="0" hangingPunct="1">
        <a:defRPr sz="23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26">
          <p15:clr>
            <a:srgbClr val="F26B43"/>
          </p15:clr>
        </p15:guide>
        <p15:guide id="3" pos="553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68.png"/><Relationship Id="rId4" Type="http://schemas.openxmlformats.org/officeDocument/2006/relationships/hyperlink" Target="mailto:lsh@amsterdam.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jpeg"/><Relationship Id="rId3" Type="http://schemas.openxmlformats.org/officeDocument/2006/relationships/image" Target="../media/image26.jpe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image" Target="../media/image25.png"/><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slideLayout" Target="../slideLayouts/slideLayout6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jpe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hyperlink" Target="https://unknowngroup.com/ecosystem-amsterdam/" TargetMode="External"/><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7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tiff"/></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6.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noChangeArrowheads="1"/>
          </p:cNvSpPr>
          <p:nvPr>
            <p:ph type="ctrTitle"/>
          </p:nvPr>
        </p:nvSpPr>
        <p:spPr>
          <a:xfrm>
            <a:off x="3302000" y="1041400"/>
            <a:ext cx="8556625" cy="2273300"/>
          </a:xfrm>
        </p:spPr>
        <p:txBody>
          <a:bodyPr/>
          <a:lstStyle/>
          <a:p>
            <a:pPr eaLnBrk="1" hangingPunct="1"/>
            <a:r>
              <a:rPr lang="nl-NL" altLang="nl-NL" b="1" dirty="0" smtClean="0">
                <a:latin typeface="Verdana" pitchFamily="34" charset="0"/>
                <a:ea typeface="Verdana" pitchFamily="34" charset="0"/>
                <a:cs typeface="Verdana" pitchFamily="34" charset="0"/>
              </a:rPr>
              <a:t>Amsterdam </a:t>
            </a:r>
            <a:br>
              <a:rPr lang="nl-NL" altLang="nl-NL" b="1" dirty="0" smtClean="0">
                <a:latin typeface="Verdana" pitchFamily="34" charset="0"/>
                <a:ea typeface="Verdana" pitchFamily="34" charset="0"/>
                <a:cs typeface="Verdana" pitchFamily="34" charset="0"/>
              </a:rPr>
            </a:br>
            <a:r>
              <a:rPr lang="nl-NL" altLang="nl-NL" b="1" dirty="0" smtClean="0">
                <a:latin typeface="Verdana" pitchFamily="34" charset="0"/>
                <a:ea typeface="Verdana" pitchFamily="34" charset="0"/>
                <a:cs typeface="Verdana" pitchFamily="34" charset="0"/>
              </a:rPr>
              <a:t>Life Sciences Café</a:t>
            </a:r>
          </a:p>
        </p:txBody>
      </p:sp>
      <p:sp>
        <p:nvSpPr>
          <p:cNvPr id="38915" name="Ondertitel 2"/>
          <p:cNvSpPr>
            <a:spLocks noGrp="1" noChangeArrowheads="1"/>
          </p:cNvSpPr>
          <p:nvPr>
            <p:ph type="subTitle" idx="1"/>
          </p:nvPr>
        </p:nvSpPr>
        <p:spPr>
          <a:xfrm>
            <a:off x="3302000" y="4991100"/>
            <a:ext cx="9144000" cy="1655763"/>
          </a:xfrm>
        </p:spPr>
        <p:txBody>
          <a:bodyPr/>
          <a:lstStyle/>
          <a:p>
            <a:pPr algn="l" eaLnBrk="1" hangingPunct="1"/>
            <a:endParaRPr lang="nl-NL" altLang="nl-NL" sz="2000" smtClean="0">
              <a:latin typeface="Verdana" pitchFamily="34" charset="0"/>
              <a:ea typeface="Verdana" pitchFamily="34" charset="0"/>
              <a:cs typeface="Verdana" pitchFamily="34" charset="0"/>
            </a:endParaRPr>
          </a:p>
          <a:p>
            <a:pPr algn="l" eaLnBrk="1" hangingPunct="1"/>
            <a:endParaRPr lang="nl-NL" altLang="nl-NL" sz="2000" smtClean="0">
              <a:latin typeface="Verdana" pitchFamily="34" charset="0"/>
              <a:ea typeface="Verdana" pitchFamily="34" charset="0"/>
              <a:cs typeface="Verdana" pitchFamily="34" charset="0"/>
            </a:endParaRPr>
          </a:p>
          <a:p>
            <a:pPr eaLnBrk="1" hangingPunct="1"/>
            <a:endParaRPr lang="nl-NL" altLang="nl-NL" sz="2000" smtClean="0">
              <a:latin typeface="Verdana" pitchFamily="34" charset="0"/>
              <a:ea typeface="Verdana" pitchFamily="34" charset="0"/>
              <a:cs typeface="Verdana" pitchFamily="34" charset="0"/>
            </a:endParaRPr>
          </a:p>
        </p:txBody>
      </p:sp>
      <p:pic>
        <p:nvPicPr>
          <p:cNvPr id="38916" name="Afbeelding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3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5710723-A10D-4D24-8FAA-CC86010FA5FD}"/>
              </a:ext>
            </a:extLst>
          </p:cNvPr>
          <p:cNvSpPr>
            <a:spLocks noGrp="1"/>
          </p:cNvSpPr>
          <p:nvPr>
            <p:ph type="ctrTitle"/>
          </p:nvPr>
        </p:nvSpPr>
        <p:spPr>
          <a:xfrm>
            <a:off x="318869" y="1506866"/>
            <a:ext cx="11079089" cy="2387600"/>
          </a:xfrm>
        </p:spPr>
        <p:txBody>
          <a:bodyPr/>
          <a:lstStyle/>
          <a:p>
            <a:r>
              <a:rPr lang="en-US" dirty="0"/>
              <a:t>So, what about the NL Biotech landscape?</a:t>
            </a:r>
            <a:endParaRPr lang="x-none" dirty="0"/>
          </a:p>
        </p:txBody>
      </p:sp>
      <p:sp>
        <p:nvSpPr>
          <p:cNvPr id="3" name="Slide Number Placeholder 2">
            <a:extLst>
              <a:ext uri="{FF2B5EF4-FFF2-40B4-BE49-F238E27FC236}">
                <a16:creationId xmlns:a16="http://schemas.microsoft.com/office/drawing/2014/main" xmlns="" id="{774E340B-6784-46F4-924D-A8425C6881E3}"/>
              </a:ext>
            </a:extLst>
          </p:cNvPr>
          <p:cNvSpPr>
            <a:spLocks noGrp="1"/>
          </p:cNvSpPr>
          <p:nvPr>
            <p:ph type="sldNum" sz="quarter" idx="12"/>
          </p:nvPr>
        </p:nvSpPr>
        <p:spPr/>
        <p:txBody>
          <a:bodyPr/>
          <a:lstStyle/>
          <a:p>
            <a:fld id="{96E4E5A1-562A-4D38-A63F-FB7FA6605B6E}" type="slidenum">
              <a:rPr lang="en-GB" smtClean="0">
                <a:solidFill>
                  <a:srgbClr val="888B8D"/>
                </a:solidFill>
              </a:rPr>
              <a:pPr/>
              <a:t>10</a:t>
            </a:fld>
            <a:endParaRPr lang="en-GB" dirty="0">
              <a:solidFill>
                <a:srgbClr val="888B8D"/>
              </a:solidFill>
            </a:endParaRPr>
          </a:p>
        </p:txBody>
      </p:sp>
    </p:spTree>
    <p:extLst>
      <p:ext uri="{BB962C8B-B14F-4D97-AF65-F5344CB8AC3E}">
        <p14:creationId xmlns:p14="http://schemas.microsoft.com/office/powerpoint/2010/main" val="3208512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A87E673-F8C1-4072-9F82-589430D79B41}"/>
              </a:ext>
            </a:extLst>
          </p:cNvPr>
          <p:cNvSpPr>
            <a:spLocks noGrp="1"/>
          </p:cNvSpPr>
          <p:nvPr>
            <p:ph type="sldNum" sz="quarter" idx="10"/>
          </p:nvPr>
        </p:nvSpPr>
        <p:spPr/>
        <p:txBody>
          <a:bodyPr/>
          <a:lstStyle/>
          <a:p>
            <a:fld id="{CA6E2EB6-5E74-462E-8D90-1B4EE781FE09}" type="slidenum">
              <a:rPr lang="x-none" smtClean="0">
                <a:solidFill>
                  <a:srgbClr val="888B8D"/>
                </a:solidFill>
              </a:rPr>
              <a:pPr/>
              <a:t>11</a:t>
            </a:fld>
            <a:endParaRPr lang="x-none">
              <a:solidFill>
                <a:srgbClr val="888B8D"/>
              </a:solidFill>
            </a:endParaRPr>
          </a:p>
        </p:txBody>
      </p:sp>
      <p:sp>
        <p:nvSpPr>
          <p:cNvPr id="6" name="Text Placeholder 5">
            <a:extLst>
              <a:ext uri="{FF2B5EF4-FFF2-40B4-BE49-F238E27FC236}">
                <a16:creationId xmlns:a16="http://schemas.microsoft.com/office/drawing/2014/main" xmlns="" id="{2F1E23B1-60FA-46EB-B890-67221FE179F1}"/>
              </a:ext>
            </a:extLst>
          </p:cNvPr>
          <p:cNvSpPr>
            <a:spLocks noGrp="1"/>
          </p:cNvSpPr>
          <p:nvPr>
            <p:ph type="body" sz="quarter" idx="11"/>
          </p:nvPr>
        </p:nvSpPr>
        <p:spPr>
          <a:xfrm>
            <a:off x="480486" y="3960914"/>
            <a:ext cx="11231033" cy="2137196"/>
          </a:xfrm>
        </p:spPr>
        <p:txBody>
          <a:bodyPr/>
          <a:lstStyle/>
          <a:p>
            <a:pPr marL="366317" indent="-366317">
              <a:buFont typeface="Arial" panose="020B0604020202020204" pitchFamily="34" charset="0"/>
              <a:buChar char="•"/>
            </a:pPr>
            <a:r>
              <a:rPr lang="en-US" dirty="0"/>
              <a:t>Period 2013-2017 (5 years)</a:t>
            </a:r>
          </a:p>
          <a:p>
            <a:pPr marL="366317" indent="-366317">
              <a:buFont typeface="Arial" panose="020B0604020202020204" pitchFamily="34" charset="0"/>
              <a:buChar char="•"/>
            </a:pPr>
            <a:r>
              <a:rPr lang="en-US" dirty="0"/>
              <a:t>Analysis restricted to countries with more than 1 million inhabitants and at least two start-ups within the study period</a:t>
            </a:r>
          </a:p>
          <a:p>
            <a:pPr marL="366317" indent="-366317">
              <a:buFont typeface="Arial" panose="020B0604020202020204" pitchFamily="34" charset="0"/>
              <a:buChar char="•"/>
            </a:pPr>
            <a:r>
              <a:rPr lang="en-US" dirty="0"/>
              <a:t>Considered  Science, Patenting, VC presence and proxies to human capital</a:t>
            </a:r>
          </a:p>
        </p:txBody>
      </p:sp>
      <p:pic>
        <p:nvPicPr>
          <p:cNvPr id="7" name="Picture 6">
            <a:extLst>
              <a:ext uri="{FF2B5EF4-FFF2-40B4-BE49-F238E27FC236}">
                <a16:creationId xmlns:a16="http://schemas.microsoft.com/office/drawing/2014/main" xmlns="" id="{64496F32-F7C1-40AA-B48A-AD92BDEA7DE3}"/>
              </a:ext>
            </a:extLst>
          </p:cNvPr>
          <p:cNvPicPr>
            <a:picLocks noChangeAspect="1"/>
          </p:cNvPicPr>
          <p:nvPr/>
        </p:nvPicPr>
        <p:blipFill>
          <a:blip r:embed="rId2"/>
          <a:stretch>
            <a:fillRect/>
          </a:stretch>
        </p:blipFill>
        <p:spPr>
          <a:xfrm>
            <a:off x="824540" y="365127"/>
            <a:ext cx="10012757" cy="244907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xmlns="" id="{EE65641E-E7D8-48E2-8708-1AFF972321DB}"/>
              </a:ext>
            </a:extLst>
          </p:cNvPr>
          <p:cNvSpPr txBox="1"/>
          <p:nvPr/>
        </p:nvSpPr>
        <p:spPr>
          <a:xfrm>
            <a:off x="947707" y="2868487"/>
            <a:ext cx="10012756" cy="518474"/>
          </a:xfrm>
          <a:prstGeom prst="rect">
            <a:avLst/>
          </a:prstGeom>
          <a:noFill/>
        </p:spPr>
        <p:txBody>
          <a:bodyPr wrap="square" lIns="117221" tIns="58610" rIns="117221" bIns="58610" rtlCol="0">
            <a:spAutoFit/>
          </a:bodyPr>
          <a:lstStyle/>
          <a:p>
            <a:pPr defTabSz="914326" eaLnBrk="1" fontAlgn="auto" hangingPunct="1">
              <a:spcBef>
                <a:spcPts val="0"/>
              </a:spcBef>
              <a:spcAft>
                <a:spcPts val="0"/>
              </a:spcAft>
            </a:pPr>
            <a:r>
              <a:rPr lang="en-US" sz="1300" dirty="0">
                <a:solidFill>
                  <a:srgbClr val="888B8D"/>
                </a:solidFill>
                <a:latin typeface="Tahoma"/>
              </a:rPr>
              <a:t>Bonnie van Wilgenburg, Kim van Wilgenburg, Kathryn Paisner, Sander van Deventer and Rogier Rooswinkel. </a:t>
            </a:r>
            <a:br>
              <a:rPr lang="en-US" sz="1300" dirty="0">
                <a:solidFill>
                  <a:srgbClr val="888B8D"/>
                </a:solidFill>
                <a:latin typeface="Tahoma"/>
              </a:rPr>
            </a:br>
            <a:r>
              <a:rPr lang="en-US" sz="1300" dirty="0">
                <a:solidFill>
                  <a:srgbClr val="888B8D"/>
                </a:solidFill>
                <a:latin typeface="Tahoma"/>
              </a:rPr>
              <a:t>Nature Biotechnology April 2019</a:t>
            </a:r>
          </a:p>
        </p:txBody>
      </p:sp>
    </p:spTree>
    <p:extLst>
      <p:ext uri="{BB962C8B-B14F-4D97-AF65-F5344CB8AC3E}">
        <p14:creationId xmlns:p14="http://schemas.microsoft.com/office/powerpoint/2010/main" val="251157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CA35C43-234F-4E09-A3BF-8202EE36697F}"/>
              </a:ext>
            </a:extLst>
          </p:cNvPr>
          <p:cNvSpPr>
            <a:spLocks noGrp="1"/>
          </p:cNvSpPr>
          <p:nvPr>
            <p:ph type="title"/>
          </p:nvPr>
        </p:nvSpPr>
        <p:spPr>
          <a:xfrm>
            <a:off x="422547" y="696835"/>
            <a:ext cx="11353800" cy="1193006"/>
          </a:xfrm>
        </p:spPr>
        <p:txBody>
          <a:bodyPr/>
          <a:lstStyle/>
          <a:p>
            <a:r>
              <a:rPr lang="en-US" dirty="0"/>
              <a:t>The European Biotechnology Start-up Landscape</a:t>
            </a:r>
            <a:endParaRPr lang="x-none" dirty="0"/>
          </a:p>
        </p:txBody>
      </p:sp>
      <p:pic>
        <p:nvPicPr>
          <p:cNvPr id="5" name="Picture 4">
            <a:extLst>
              <a:ext uri="{FF2B5EF4-FFF2-40B4-BE49-F238E27FC236}">
                <a16:creationId xmlns:a16="http://schemas.microsoft.com/office/drawing/2014/main" xmlns="" id="{3C8CB56B-571F-439A-B180-0A14C620E323}"/>
              </a:ext>
            </a:extLst>
          </p:cNvPr>
          <p:cNvPicPr>
            <a:picLocks noChangeAspect="1"/>
          </p:cNvPicPr>
          <p:nvPr/>
        </p:nvPicPr>
        <p:blipFill>
          <a:blip r:embed="rId2"/>
          <a:stretch>
            <a:fillRect/>
          </a:stretch>
        </p:blipFill>
        <p:spPr>
          <a:xfrm>
            <a:off x="887061" y="1636624"/>
            <a:ext cx="10882392" cy="4024818"/>
          </a:xfrm>
          <a:prstGeom prst="rect">
            <a:avLst/>
          </a:prstGeom>
        </p:spPr>
      </p:pic>
      <p:sp>
        <p:nvSpPr>
          <p:cNvPr id="2" name="Tijdelijke aanduiding voor dianummer 1">
            <a:extLst>
              <a:ext uri="{FF2B5EF4-FFF2-40B4-BE49-F238E27FC236}">
                <a16:creationId xmlns:a16="http://schemas.microsoft.com/office/drawing/2014/main" xmlns="" id="{D319C312-3A94-3648-A2CD-785168BA9D96}"/>
              </a:ext>
            </a:extLst>
          </p:cNvPr>
          <p:cNvSpPr>
            <a:spLocks noGrp="1"/>
          </p:cNvSpPr>
          <p:nvPr>
            <p:ph type="sldNum" sz="quarter" idx="10"/>
          </p:nvPr>
        </p:nvSpPr>
        <p:spPr/>
        <p:txBody>
          <a:bodyPr/>
          <a:lstStyle/>
          <a:p>
            <a:fld id="{96E4E5A1-562A-4D38-A63F-FB7FA6605B6E}" type="slidenum">
              <a:rPr lang="en-GB" smtClean="0">
                <a:solidFill>
                  <a:srgbClr val="888B8D"/>
                </a:solidFill>
              </a:rPr>
              <a:pPr/>
              <a:t>12</a:t>
            </a:fld>
            <a:endParaRPr lang="en-GB">
              <a:solidFill>
                <a:srgbClr val="888B8D"/>
              </a:solidFill>
            </a:endParaRPr>
          </a:p>
        </p:txBody>
      </p:sp>
      <p:sp>
        <p:nvSpPr>
          <p:cNvPr id="3" name="Arrow: Right 2">
            <a:extLst>
              <a:ext uri="{FF2B5EF4-FFF2-40B4-BE49-F238E27FC236}">
                <a16:creationId xmlns:a16="http://schemas.microsoft.com/office/drawing/2014/main" xmlns="" id="{D98BFC0B-2A48-47D4-AA18-4B1A7EACC586}"/>
              </a:ext>
            </a:extLst>
          </p:cNvPr>
          <p:cNvSpPr/>
          <p:nvPr/>
        </p:nvSpPr>
        <p:spPr>
          <a:xfrm rot="5400000">
            <a:off x="8276273" y="4011613"/>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
        <p:nvSpPr>
          <p:cNvPr id="7" name="Rectangle 6">
            <a:extLst>
              <a:ext uri="{FF2B5EF4-FFF2-40B4-BE49-F238E27FC236}">
                <a16:creationId xmlns:a16="http://schemas.microsoft.com/office/drawing/2014/main" xmlns="" id="{1B235D45-9D40-4996-B4E9-B831B96A3289}"/>
              </a:ext>
            </a:extLst>
          </p:cNvPr>
          <p:cNvSpPr/>
          <p:nvPr/>
        </p:nvSpPr>
        <p:spPr>
          <a:xfrm>
            <a:off x="6998012" y="1374412"/>
            <a:ext cx="4951141" cy="949361"/>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Start-up defined as first time a company raises seed- or start-up capital (source: GlobalData Pharmaceutical database)</a:t>
            </a:r>
          </a:p>
        </p:txBody>
      </p:sp>
    </p:spTree>
    <p:extLst>
      <p:ext uri="{BB962C8B-B14F-4D97-AF65-F5344CB8AC3E}">
        <p14:creationId xmlns:p14="http://schemas.microsoft.com/office/powerpoint/2010/main" val="452205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76CAE-3EC5-4654-9ECA-895617B389CE}"/>
              </a:ext>
            </a:extLst>
          </p:cNvPr>
          <p:cNvSpPr>
            <a:spLocks noGrp="1"/>
          </p:cNvSpPr>
          <p:nvPr>
            <p:ph type="title"/>
          </p:nvPr>
        </p:nvSpPr>
        <p:spPr>
          <a:xfrm>
            <a:off x="838199" y="342901"/>
            <a:ext cx="10515600" cy="1193006"/>
          </a:xfrm>
        </p:spPr>
        <p:txBody>
          <a:bodyPr/>
          <a:lstStyle/>
          <a:p>
            <a:r>
              <a:rPr lang="en-US" dirty="0"/>
              <a:t>European Biomedical Scientific Output</a:t>
            </a:r>
            <a:endParaRPr lang="x-none" dirty="0"/>
          </a:p>
        </p:txBody>
      </p:sp>
      <p:pic>
        <p:nvPicPr>
          <p:cNvPr id="3" name="Picture 2">
            <a:extLst>
              <a:ext uri="{FF2B5EF4-FFF2-40B4-BE49-F238E27FC236}">
                <a16:creationId xmlns:a16="http://schemas.microsoft.com/office/drawing/2014/main" xmlns="" id="{05E0CB6B-5B6D-4BF8-AC5F-5CF272232E38}"/>
              </a:ext>
            </a:extLst>
          </p:cNvPr>
          <p:cNvPicPr>
            <a:picLocks noChangeAspect="1"/>
          </p:cNvPicPr>
          <p:nvPr/>
        </p:nvPicPr>
        <p:blipFill>
          <a:blip r:embed="rId2"/>
          <a:stretch>
            <a:fillRect/>
          </a:stretch>
        </p:blipFill>
        <p:spPr>
          <a:xfrm>
            <a:off x="933412" y="1391567"/>
            <a:ext cx="10879400" cy="4200211"/>
          </a:xfrm>
          <a:prstGeom prst="rect">
            <a:avLst/>
          </a:prstGeom>
        </p:spPr>
      </p:pic>
      <p:sp>
        <p:nvSpPr>
          <p:cNvPr id="5" name="Tijdelijke aanduiding voor dianummer 4">
            <a:extLst>
              <a:ext uri="{FF2B5EF4-FFF2-40B4-BE49-F238E27FC236}">
                <a16:creationId xmlns:a16="http://schemas.microsoft.com/office/drawing/2014/main" xmlns="" id="{143A160E-D775-5B49-A646-40240EACADF7}"/>
              </a:ext>
            </a:extLst>
          </p:cNvPr>
          <p:cNvSpPr>
            <a:spLocks noGrp="1"/>
          </p:cNvSpPr>
          <p:nvPr>
            <p:ph type="sldNum" sz="quarter" idx="10"/>
          </p:nvPr>
        </p:nvSpPr>
        <p:spPr/>
        <p:txBody>
          <a:bodyPr/>
          <a:lstStyle/>
          <a:p>
            <a:fld id="{96E4E5A1-562A-4D38-A63F-FB7FA6605B6E}" type="slidenum">
              <a:rPr lang="en-GB" smtClean="0">
                <a:solidFill>
                  <a:srgbClr val="888B8D"/>
                </a:solidFill>
              </a:rPr>
              <a:pPr/>
              <a:t>13</a:t>
            </a:fld>
            <a:endParaRPr lang="en-GB">
              <a:solidFill>
                <a:srgbClr val="888B8D"/>
              </a:solidFill>
            </a:endParaRPr>
          </a:p>
        </p:txBody>
      </p:sp>
      <p:sp>
        <p:nvSpPr>
          <p:cNvPr id="6" name="Arrow: Right 5">
            <a:extLst>
              <a:ext uri="{FF2B5EF4-FFF2-40B4-BE49-F238E27FC236}">
                <a16:creationId xmlns:a16="http://schemas.microsoft.com/office/drawing/2014/main" xmlns="" id="{B21373CF-A408-4EF7-929B-9F99EC48988C}"/>
              </a:ext>
            </a:extLst>
          </p:cNvPr>
          <p:cNvSpPr/>
          <p:nvPr/>
        </p:nvSpPr>
        <p:spPr>
          <a:xfrm rot="5400000">
            <a:off x="7444716" y="3317047"/>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
        <p:nvSpPr>
          <p:cNvPr id="7" name="Rectangle 6">
            <a:extLst>
              <a:ext uri="{FF2B5EF4-FFF2-40B4-BE49-F238E27FC236}">
                <a16:creationId xmlns:a16="http://schemas.microsoft.com/office/drawing/2014/main" xmlns="" id="{A71CAD5D-04E4-4BCE-B36C-F2FFFA63E023}"/>
              </a:ext>
            </a:extLst>
          </p:cNvPr>
          <p:cNvSpPr/>
          <p:nvPr/>
        </p:nvSpPr>
        <p:spPr>
          <a:xfrm>
            <a:off x="6809681" y="1025303"/>
            <a:ext cx="5098345" cy="1226360"/>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As a proxy for research productivity, we used the total number of citable and non-citable documents published in the field of medicine in 2013–2017 obtained from </a:t>
            </a:r>
            <a:r>
              <a:rPr lang="en-US" dirty="0" err="1">
                <a:solidFill>
                  <a:srgbClr val="888B8D"/>
                </a:solidFill>
                <a:latin typeface="Tahoma"/>
              </a:rPr>
              <a:t>Scimago</a:t>
            </a:r>
            <a:endParaRPr lang="en-US" dirty="0">
              <a:solidFill>
                <a:srgbClr val="888B8D"/>
              </a:solidFill>
              <a:latin typeface="Tahoma"/>
            </a:endParaRPr>
          </a:p>
        </p:txBody>
      </p:sp>
    </p:spTree>
    <p:extLst>
      <p:ext uri="{BB962C8B-B14F-4D97-AF65-F5344CB8AC3E}">
        <p14:creationId xmlns:p14="http://schemas.microsoft.com/office/powerpoint/2010/main" val="3320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A4B72-379D-4C83-A488-32A7755EB201}"/>
              </a:ext>
            </a:extLst>
          </p:cNvPr>
          <p:cNvSpPr>
            <a:spLocks noGrp="1"/>
          </p:cNvSpPr>
          <p:nvPr>
            <p:ph type="title"/>
          </p:nvPr>
        </p:nvSpPr>
        <p:spPr/>
        <p:txBody>
          <a:bodyPr/>
          <a:lstStyle/>
          <a:p>
            <a:r>
              <a:rPr lang="en-US" dirty="0"/>
              <a:t>European Biomedical Patenting</a:t>
            </a:r>
            <a:endParaRPr lang="x-none" dirty="0"/>
          </a:p>
        </p:txBody>
      </p:sp>
      <p:pic>
        <p:nvPicPr>
          <p:cNvPr id="3" name="Picture 2">
            <a:extLst>
              <a:ext uri="{FF2B5EF4-FFF2-40B4-BE49-F238E27FC236}">
                <a16:creationId xmlns:a16="http://schemas.microsoft.com/office/drawing/2014/main" xmlns="" id="{9F4A7129-76C2-470E-AD6C-8DAE34C290FB}"/>
              </a:ext>
            </a:extLst>
          </p:cNvPr>
          <p:cNvPicPr>
            <a:picLocks noChangeAspect="1"/>
          </p:cNvPicPr>
          <p:nvPr/>
        </p:nvPicPr>
        <p:blipFill>
          <a:blip r:embed="rId2"/>
          <a:stretch>
            <a:fillRect/>
          </a:stretch>
        </p:blipFill>
        <p:spPr>
          <a:xfrm>
            <a:off x="636379" y="1246170"/>
            <a:ext cx="11075623" cy="4263014"/>
          </a:xfrm>
          <a:prstGeom prst="rect">
            <a:avLst/>
          </a:prstGeom>
        </p:spPr>
      </p:pic>
      <p:sp>
        <p:nvSpPr>
          <p:cNvPr id="5" name="Tijdelijke aanduiding voor dianummer 4">
            <a:extLst>
              <a:ext uri="{FF2B5EF4-FFF2-40B4-BE49-F238E27FC236}">
                <a16:creationId xmlns:a16="http://schemas.microsoft.com/office/drawing/2014/main" xmlns="" id="{E4F38E53-8FAF-2A4A-B49F-D08FB8CDA863}"/>
              </a:ext>
            </a:extLst>
          </p:cNvPr>
          <p:cNvSpPr>
            <a:spLocks noGrp="1"/>
          </p:cNvSpPr>
          <p:nvPr>
            <p:ph type="sldNum" sz="quarter" idx="10"/>
          </p:nvPr>
        </p:nvSpPr>
        <p:spPr/>
        <p:txBody>
          <a:bodyPr/>
          <a:lstStyle/>
          <a:p>
            <a:fld id="{96E4E5A1-562A-4D38-A63F-FB7FA6605B6E}" type="slidenum">
              <a:rPr lang="en-GB" smtClean="0">
                <a:solidFill>
                  <a:srgbClr val="888B8D"/>
                </a:solidFill>
              </a:rPr>
              <a:pPr/>
              <a:t>14</a:t>
            </a:fld>
            <a:endParaRPr lang="en-GB">
              <a:solidFill>
                <a:srgbClr val="888B8D"/>
              </a:solidFill>
            </a:endParaRPr>
          </a:p>
        </p:txBody>
      </p:sp>
      <p:sp>
        <p:nvSpPr>
          <p:cNvPr id="6" name="Arrow: Right 5">
            <a:extLst>
              <a:ext uri="{FF2B5EF4-FFF2-40B4-BE49-F238E27FC236}">
                <a16:creationId xmlns:a16="http://schemas.microsoft.com/office/drawing/2014/main" xmlns="" id="{63E81735-B4AA-4946-8FA0-9A8F02829109}"/>
              </a:ext>
            </a:extLst>
          </p:cNvPr>
          <p:cNvSpPr/>
          <p:nvPr/>
        </p:nvSpPr>
        <p:spPr>
          <a:xfrm rot="5400000">
            <a:off x="7701061" y="3960968"/>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
        <p:nvSpPr>
          <p:cNvPr id="7" name="Rectangle 6">
            <a:extLst>
              <a:ext uri="{FF2B5EF4-FFF2-40B4-BE49-F238E27FC236}">
                <a16:creationId xmlns:a16="http://schemas.microsoft.com/office/drawing/2014/main" xmlns="" id="{4328A041-3BDC-4DB2-AC23-E92C6124389C}"/>
              </a:ext>
            </a:extLst>
          </p:cNvPr>
          <p:cNvSpPr/>
          <p:nvPr/>
        </p:nvSpPr>
        <p:spPr>
          <a:xfrm>
            <a:off x="6291139" y="1472841"/>
            <a:ext cx="5264485" cy="672363"/>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Counted biotechnology patents filed per country/capita with Nat Biotech Patent lawyer</a:t>
            </a:r>
          </a:p>
        </p:txBody>
      </p:sp>
    </p:spTree>
    <p:extLst>
      <p:ext uri="{BB962C8B-B14F-4D97-AF65-F5344CB8AC3E}">
        <p14:creationId xmlns:p14="http://schemas.microsoft.com/office/powerpoint/2010/main" val="47945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EB126-96E8-4122-8A88-D70DE0E14EB3}"/>
              </a:ext>
            </a:extLst>
          </p:cNvPr>
          <p:cNvSpPr>
            <a:spLocks noGrp="1"/>
          </p:cNvSpPr>
          <p:nvPr>
            <p:ph type="title"/>
          </p:nvPr>
        </p:nvSpPr>
        <p:spPr/>
        <p:txBody>
          <a:bodyPr/>
          <a:lstStyle/>
          <a:p>
            <a:r>
              <a:rPr lang="en-US" dirty="0"/>
              <a:t>European Life Science VC’s</a:t>
            </a:r>
            <a:endParaRPr lang="x-none" dirty="0"/>
          </a:p>
        </p:txBody>
      </p:sp>
      <p:pic>
        <p:nvPicPr>
          <p:cNvPr id="3" name="Picture 2">
            <a:extLst>
              <a:ext uri="{FF2B5EF4-FFF2-40B4-BE49-F238E27FC236}">
                <a16:creationId xmlns:a16="http://schemas.microsoft.com/office/drawing/2014/main" xmlns="" id="{0ECC4829-11C3-417C-AED1-AB526321D140}"/>
              </a:ext>
            </a:extLst>
          </p:cNvPr>
          <p:cNvPicPr>
            <a:picLocks noChangeAspect="1"/>
          </p:cNvPicPr>
          <p:nvPr/>
        </p:nvPicPr>
        <p:blipFill>
          <a:blip r:embed="rId2"/>
          <a:stretch>
            <a:fillRect/>
          </a:stretch>
        </p:blipFill>
        <p:spPr>
          <a:xfrm>
            <a:off x="47489" y="1065628"/>
            <a:ext cx="11664513" cy="4403516"/>
          </a:xfrm>
          <a:prstGeom prst="rect">
            <a:avLst/>
          </a:prstGeom>
        </p:spPr>
      </p:pic>
      <p:sp>
        <p:nvSpPr>
          <p:cNvPr id="5" name="Tijdelijke aanduiding voor dianummer 4">
            <a:extLst>
              <a:ext uri="{FF2B5EF4-FFF2-40B4-BE49-F238E27FC236}">
                <a16:creationId xmlns:a16="http://schemas.microsoft.com/office/drawing/2014/main" xmlns="" id="{ABF82276-5660-6C41-9D1F-D0A6BB877830}"/>
              </a:ext>
            </a:extLst>
          </p:cNvPr>
          <p:cNvSpPr>
            <a:spLocks noGrp="1"/>
          </p:cNvSpPr>
          <p:nvPr>
            <p:ph type="sldNum" sz="quarter" idx="10"/>
          </p:nvPr>
        </p:nvSpPr>
        <p:spPr/>
        <p:txBody>
          <a:bodyPr/>
          <a:lstStyle/>
          <a:p>
            <a:fld id="{96E4E5A1-562A-4D38-A63F-FB7FA6605B6E}" type="slidenum">
              <a:rPr lang="en-GB" smtClean="0">
                <a:solidFill>
                  <a:srgbClr val="888B8D"/>
                </a:solidFill>
              </a:rPr>
              <a:pPr/>
              <a:t>15</a:t>
            </a:fld>
            <a:endParaRPr lang="en-GB">
              <a:solidFill>
                <a:srgbClr val="888B8D"/>
              </a:solidFill>
            </a:endParaRPr>
          </a:p>
        </p:txBody>
      </p:sp>
      <p:sp>
        <p:nvSpPr>
          <p:cNvPr id="6" name="Arrow: Right 5">
            <a:extLst>
              <a:ext uri="{FF2B5EF4-FFF2-40B4-BE49-F238E27FC236}">
                <a16:creationId xmlns:a16="http://schemas.microsoft.com/office/drawing/2014/main" xmlns="" id="{517A0211-76DB-402A-A963-A063EA5DAAC6}"/>
              </a:ext>
            </a:extLst>
          </p:cNvPr>
          <p:cNvSpPr/>
          <p:nvPr/>
        </p:nvSpPr>
        <p:spPr>
          <a:xfrm rot="5400000">
            <a:off x="6538130" y="3747140"/>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
        <p:nvSpPr>
          <p:cNvPr id="7" name="Rectangle 6">
            <a:extLst>
              <a:ext uri="{FF2B5EF4-FFF2-40B4-BE49-F238E27FC236}">
                <a16:creationId xmlns:a16="http://schemas.microsoft.com/office/drawing/2014/main" xmlns="" id="{A2A8BF7F-DD30-4CDE-BEDE-CCD73BBA00E4}"/>
              </a:ext>
            </a:extLst>
          </p:cNvPr>
          <p:cNvSpPr/>
          <p:nvPr/>
        </p:nvSpPr>
        <p:spPr>
          <a:xfrm>
            <a:off x="5996880" y="1276579"/>
            <a:ext cx="5715121" cy="949361"/>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Selected VC firms that had done at least 5 new investments over the last 5 </a:t>
            </a:r>
            <a:r>
              <a:rPr lang="en-US" dirty="0" err="1">
                <a:solidFill>
                  <a:srgbClr val="888B8D"/>
                </a:solidFill>
                <a:latin typeface="Tahoma"/>
              </a:rPr>
              <a:t>yrs</a:t>
            </a:r>
            <a:r>
              <a:rPr lang="en-US" dirty="0">
                <a:solidFill>
                  <a:srgbClr val="888B8D"/>
                </a:solidFill>
                <a:latin typeface="Tahoma"/>
              </a:rPr>
              <a:t> (investments coming from </a:t>
            </a:r>
            <a:r>
              <a:rPr lang="en-US" dirty="0" err="1">
                <a:solidFill>
                  <a:srgbClr val="888B8D"/>
                </a:solidFill>
                <a:latin typeface="Tahoma"/>
              </a:rPr>
              <a:t>Biocentury</a:t>
            </a:r>
            <a:r>
              <a:rPr lang="en-US" dirty="0">
                <a:solidFill>
                  <a:srgbClr val="888B8D"/>
                </a:solidFill>
                <a:latin typeface="Tahoma"/>
              </a:rPr>
              <a:t> </a:t>
            </a:r>
            <a:r>
              <a:rPr lang="en-US" dirty="0" err="1">
                <a:solidFill>
                  <a:srgbClr val="888B8D"/>
                </a:solidFill>
                <a:latin typeface="Tahoma"/>
              </a:rPr>
              <a:t>db</a:t>
            </a:r>
            <a:r>
              <a:rPr lang="en-US" dirty="0">
                <a:solidFill>
                  <a:srgbClr val="888B8D"/>
                </a:solidFill>
                <a:latin typeface="Tahoma"/>
              </a:rPr>
              <a:t>)</a:t>
            </a:r>
          </a:p>
        </p:txBody>
      </p:sp>
    </p:spTree>
    <p:extLst>
      <p:ext uri="{BB962C8B-B14F-4D97-AF65-F5344CB8AC3E}">
        <p14:creationId xmlns:p14="http://schemas.microsoft.com/office/powerpoint/2010/main" val="301356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18501-3ABC-4E77-8ECA-33FD7B34506C}"/>
              </a:ext>
            </a:extLst>
          </p:cNvPr>
          <p:cNvSpPr>
            <a:spLocks noGrp="1"/>
          </p:cNvSpPr>
          <p:nvPr>
            <p:ph type="title"/>
          </p:nvPr>
        </p:nvSpPr>
        <p:spPr/>
        <p:txBody>
          <a:bodyPr/>
          <a:lstStyle/>
          <a:p>
            <a:r>
              <a:rPr lang="en-US" dirty="0"/>
              <a:t>Life Science Human Capital</a:t>
            </a:r>
            <a:endParaRPr lang="x-none" dirty="0"/>
          </a:p>
        </p:txBody>
      </p:sp>
      <p:pic>
        <p:nvPicPr>
          <p:cNvPr id="3" name="Picture 2">
            <a:extLst>
              <a:ext uri="{FF2B5EF4-FFF2-40B4-BE49-F238E27FC236}">
                <a16:creationId xmlns:a16="http://schemas.microsoft.com/office/drawing/2014/main" xmlns="" id="{BD9F9270-4EFA-46CB-819F-193496B991DB}"/>
              </a:ext>
            </a:extLst>
          </p:cNvPr>
          <p:cNvPicPr>
            <a:picLocks noChangeAspect="1"/>
          </p:cNvPicPr>
          <p:nvPr/>
        </p:nvPicPr>
        <p:blipFill>
          <a:blip r:embed="rId2"/>
          <a:stretch>
            <a:fillRect/>
          </a:stretch>
        </p:blipFill>
        <p:spPr>
          <a:xfrm>
            <a:off x="183315" y="2400929"/>
            <a:ext cx="11825375" cy="2803229"/>
          </a:xfrm>
          <a:prstGeom prst="rect">
            <a:avLst/>
          </a:prstGeom>
        </p:spPr>
      </p:pic>
      <p:sp>
        <p:nvSpPr>
          <p:cNvPr id="5" name="Tijdelijke aanduiding voor dianummer 4">
            <a:extLst>
              <a:ext uri="{FF2B5EF4-FFF2-40B4-BE49-F238E27FC236}">
                <a16:creationId xmlns:a16="http://schemas.microsoft.com/office/drawing/2014/main" xmlns="" id="{56EF23A6-F127-2744-BF14-2A97DE2B8FAF}"/>
              </a:ext>
            </a:extLst>
          </p:cNvPr>
          <p:cNvSpPr>
            <a:spLocks noGrp="1"/>
          </p:cNvSpPr>
          <p:nvPr>
            <p:ph type="sldNum" sz="quarter" idx="10"/>
          </p:nvPr>
        </p:nvSpPr>
        <p:spPr/>
        <p:txBody>
          <a:bodyPr/>
          <a:lstStyle/>
          <a:p>
            <a:fld id="{96E4E5A1-562A-4D38-A63F-FB7FA6605B6E}" type="slidenum">
              <a:rPr lang="en-GB" smtClean="0">
                <a:solidFill>
                  <a:srgbClr val="888B8D"/>
                </a:solidFill>
              </a:rPr>
              <a:pPr/>
              <a:t>16</a:t>
            </a:fld>
            <a:endParaRPr lang="en-GB">
              <a:solidFill>
                <a:srgbClr val="888B8D"/>
              </a:solidFill>
            </a:endParaRPr>
          </a:p>
        </p:txBody>
      </p:sp>
      <p:sp>
        <p:nvSpPr>
          <p:cNvPr id="6" name="Rectangle 5">
            <a:extLst>
              <a:ext uri="{FF2B5EF4-FFF2-40B4-BE49-F238E27FC236}">
                <a16:creationId xmlns:a16="http://schemas.microsoft.com/office/drawing/2014/main" xmlns="" id="{92F2BC2A-9E82-4167-9E3B-D27F75A8923B}"/>
              </a:ext>
            </a:extLst>
          </p:cNvPr>
          <p:cNvSpPr/>
          <p:nvPr/>
        </p:nvSpPr>
        <p:spPr>
          <a:xfrm>
            <a:off x="947706" y="1394546"/>
            <a:ext cx="5148297" cy="949361"/>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Number of Principal investigators that started at least one clinical trial per year in the past 5 years (</a:t>
            </a:r>
            <a:r>
              <a:rPr lang="en-US" dirty="0" err="1">
                <a:solidFill>
                  <a:srgbClr val="888B8D"/>
                </a:solidFill>
                <a:latin typeface="Tahoma"/>
              </a:rPr>
              <a:t>globaldata</a:t>
            </a:r>
            <a:r>
              <a:rPr lang="en-US" dirty="0">
                <a:solidFill>
                  <a:srgbClr val="888B8D"/>
                </a:solidFill>
                <a:latin typeface="Tahoma"/>
              </a:rPr>
              <a:t>)  “KOL’s ”</a:t>
            </a:r>
          </a:p>
        </p:txBody>
      </p:sp>
      <p:sp>
        <p:nvSpPr>
          <p:cNvPr id="7" name="Rectangle 6">
            <a:extLst>
              <a:ext uri="{FF2B5EF4-FFF2-40B4-BE49-F238E27FC236}">
                <a16:creationId xmlns:a16="http://schemas.microsoft.com/office/drawing/2014/main" xmlns="" id="{37B82628-D0E3-439B-B36A-FFF32132626E}"/>
              </a:ext>
            </a:extLst>
          </p:cNvPr>
          <p:cNvSpPr/>
          <p:nvPr/>
        </p:nvSpPr>
        <p:spPr>
          <a:xfrm>
            <a:off x="6702157" y="1372745"/>
            <a:ext cx="5148297" cy="672363"/>
          </a:xfrm>
          <a:prstGeom prst="rect">
            <a:avLst/>
          </a:prstGeom>
        </p:spPr>
        <p:txBody>
          <a:bodyPr wrap="square" lIns="117221" tIns="58610" rIns="117221" bIns="58610">
            <a:spAutoFit/>
          </a:bodyPr>
          <a:lstStyle/>
          <a:p>
            <a:pPr defTabSz="914326" eaLnBrk="1" fontAlgn="auto" hangingPunct="1">
              <a:spcBef>
                <a:spcPts val="0"/>
              </a:spcBef>
              <a:spcAft>
                <a:spcPts val="0"/>
              </a:spcAft>
            </a:pPr>
            <a:r>
              <a:rPr lang="en-US" dirty="0">
                <a:solidFill>
                  <a:srgbClr val="888B8D"/>
                </a:solidFill>
                <a:latin typeface="Tahoma"/>
              </a:rPr>
              <a:t>We mapped nations on the basis of the 2017 Global Entrepreneurship Index, GGDI</a:t>
            </a:r>
          </a:p>
        </p:txBody>
      </p:sp>
      <p:sp>
        <p:nvSpPr>
          <p:cNvPr id="9" name="Arrow: Right 8">
            <a:extLst>
              <a:ext uri="{FF2B5EF4-FFF2-40B4-BE49-F238E27FC236}">
                <a16:creationId xmlns:a16="http://schemas.microsoft.com/office/drawing/2014/main" xmlns="" id="{EB3966D5-7F44-4288-B3BE-8BFEFD5F0029}"/>
              </a:ext>
            </a:extLst>
          </p:cNvPr>
          <p:cNvSpPr/>
          <p:nvPr/>
        </p:nvSpPr>
        <p:spPr>
          <a:xfrm rot="5400000">
            <a:off x="1492717" y="3307086"/>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
        <p:nvSpPr>
          <p:cNvPr id="10" name="Arrow: Right 9">
            <a:extLst>
              <a:ext uri="{FF2B5EF4-FFF2-40B4-BE49-F238E27FC236}">
                <a16:creationId xmlns:a16="http://schemas.microsoft.com/office/drawing/2014/main" xmlns="" id="{72C12518-C3C9-4762-897A-1265E51A430F}"/>
              </a:ext>
            </a:extLst>
          </p:cNvPr>
          <p:cNvSpPr/>
          <p:nvPr/>
        </p:nvSpPr>
        <p:spPr>
          <a:xfrm rot="5400000">
            <a:off x="8457722" y="3034347"/>
            <a:ext cx="440054" cy="3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spTree>
    <p:extLst>
      <p:ext uri="{BB962C8B-B14F-4D97-AF65-F5344CB8AC3E}">
        <p14:creationId xmlns:p14="http://schemas.microsoft.com/office/powerpoint/2010/main" val="88041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B15BB-7F3C-4E13-8960-D2EF3C3FFC13}"/>
              </a:ext>
            </a:extLst>
          </p:cNvPr>
          <p:cNvSpPr>
            <a:spLocks noGrp="1"/>
          </p:cNvSpPr>
          <p:nvPr>
            <p:ph type="title"/>
          </p:nvPr>
        </p:nvSpPr>
        <p:spPr>
          <a:xfrm>
            <a:off x="368107" y="141900"/>
            <a:ext cx="11823895" cy="1193006"/>
          </a:xfrm>
        </p:spPr>
        <p:txBody>
          <a:bodyPr/>
          <a:lstStyle/>
          <a:p>
            <a:r>
              <a:rPr lang="en-US" dirty="0"/>
              <a:t>What drives Biotech Start-up initiation in Europe?</a:t>
            </a:r>
            <a:endParaRPr lang="x-none" dirty="0"/>
          </a:p>
        </p:txBody>
      </p:sp>
      <p:pic>
        <p:nvPicPr>
          <p:cNvPr id="3" name="Picture 2">
            <a:extLst>
              <a:ext uri="{FF2B5EF4-FFF2-40B4-BE49-F238E27FC236}">
                <a16:creationId xmlns:a16="http://schemas.microsoft.com/office/drawing/2014/main" xmlns="" id="{43074BDB-1D43-435F-B381-4F65AB02A600}"/>
              </a:ext>
            </a:extLst>
          </p:cNvPr>
          <p:cNvPicPr>
            <a:picLocks noChangeAspect="1"/>
          </p:cNvPicPr>
          <p:nvPr/>
        </p:nvPicPr>
        <p:blipFill rotWithShape="1">
          <a:blip r:embed="rId2"/>
          <a:srcRect r="34815" b="1623"/>
          <a:stretch/>
        </p:blipFill>
        <p:spPr>
          <a:xfrm>
            <a:off x="79715" y="891948"/>
            <a:ext cx="5094452" cy="3341268"/>
          </a:xfrm>
          <a:prstGeom prst="rect">
            <a:avLst/>
          </a:prstGeom>
        </p:spPr>
      </p:pic>
      <p:pic>
        <p:nvPicPr>
          <p:cNvPr id="4" name="Picture 3">
            <a:extLst>
              <a:ext uri="{FF2B5EF4-FFF2-40B4-BE49-F238E27FC236}">
                <a16:creationId xmlns:a16="http://schemas.microsoft.com/office/drawing/2014/main" xmlns="" id="{2450D8F0-B00B-4C4B-83F2-C8E46FDD3CFD}"/>
              </a:ext>
            </a:extLst>
          </p:cNvPr>
          <p:cNvPicPr>
            <a:picLocks noChangeAspect="1"/>
          </p:cNvPicPr>
          <p:nvPr/>
        </p:nvPicPr>
        <p:blipFill>
          <a:blip r:embed="rId3"/>
          <a:stretch>
            <a:fillRect/>
          </a:stretch>
        </p:blipFill>
        <p:spPr>
          <a:xfrm>
            <a:off x="6120725" y="1622148"/>
            <a:ext cx="5991563" cy="2323826"/>
          </a:xfrm>
          <a:prstGeom prst="rect">
            <a:avLst/>
          </a:prstGeom>
        </p:spPr>
      </p:pic>
      <p:sp>
        <p:nvSpPr>
          <p:cNvPr id="5" name="Tijdelijke aanduiding voor dianummer 4">
            <a:extLst>
              <a:ext uri="{FF2B5EF4-FFF2-40B4-BE49-F238E27FC236}">
                <a16:creationId xmlns:a16="http://schemas.microsoft.com/office/drawing/2014/main" xmlns="" id="{A2992C4F-5AAE-2F43-ACF3-DB619B82BF4F}"/>
              </a:ext>
            </a:extLst>
          </p:cNvPr>
          <p:cNvSpPr>
            <a:spLocks noGrp="1"/>
          </p:cNvSpPr>
          <p:nvPr>
            <p:ph type="sldNum" sz="quarter" idx="10"/>
          </p:nvPr>
        </p:nvSpPr>
        <p:spPr/>
        <p:txBody>
          <a:bodyPr/>
          <a:lstStyle/>
          <a:p>
            <a:fld id="{96E4E5A1-562A-4D38-A63F-FB7FA6605B6E}" type="slidenum">
              <a:rPr lang="en-GB" smtClean="0">
                <a:solidFill>
                  <a:srgbClr val="888B8D"/>
                </a:solidFill>
              </a:rPr>
              <a:pPr/>
              <a:t>17</a:t>
            </a:fld>
            <a:endParaRPr lang="en-GB">
              <a:solidFill>
                <a:srgbClr val="888B8D"/>
              </a:solidFill>
            </a:endParaRPr>
          </a:p>
        </p:txBody>
      </p:sp>
      <p:sp>
        <p:nvSpPr>
          <p:cNvPr id="6" name="Arrow: Right 5">
            <a:extLst>
              <a:ext uri="{FF2B5EF4-FFF2-40B4-BE49-F238E27FC236}">
                <a16:creationId xmlns:a16="http://schemas.microsoft.com/office/drawing/2014/main" xmlns="" id="{0FEC4025-809F-4304-B8F3-020B901E61C0}"/>
              </a:ext>
            </a:extLst>
          </p:cNvPr>
          <p:cNvSpPr/>
          <p:nvPr/>
        </p:nvSpPr>
        <p:spPr>
          <a:xfrm flipV="1">
            <a:off x="5452300" y="2312091"/>
            <a:ext cx="618979" cy="155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17221" tIns="58610" rIns="117221" bIns="58610" rtlCol="0" anchor="ctr"/>
          <a:lstStyle/>
          <a:p>
            <a:pPr algn="ctr" defTabSz="914326" eaLnBrk="1" fontAlgn="auto" hangingPunct="1">
              <a:spcBef>
                <a:spcPts val="0"/>
              </a:spcBef>
              <a:spcAft>
                <a:spcPts val="0"/>
              </a:spcAft>
            </a:pPr>
            <a:endParaRPr lang="x-none">
              <a:solidFill>
                <a:srgbClr val="FFFFFF"/>
              </a:solidFill>
            </a:endParaRPr>
          </a:p>
        </p:txBody>
      </p:sp>
      <p:pic>
        <p:nvPicPr>
          <p:cNvPr id="12" name="Picture 11">
            <a:extLst>
              <a:ext uri="{FF2B5EF4-FFF2-40B4-BE49-F238E27FC236}">
                <a16:creationId xmlns:a16="http://schemas.microsoft.com/office/drawing/2014/main" xmlns="" id="{A73D7A13-B373-466A-B989-58F6169255A5}"/>
              </a:ext>
            </a:extLst>
          </p:cNvPr>
          <p:cNvPicPr>
            <a:picLocks noChangeAspect="1"/>
          </p:cNvPicPr>
          <p:nvPr/>
        </p:nvPicPr>
        <p:blipFill rotWithShape="1">
          <a:blip r:embed="rId2"/>
          <a:srcRect l="65572" r="184" b="45777"/>
          <a:stretch/>
        </p:blipFill>
        <p:spPr>
          <a:xfrm>
            <a:off x="237894" y="4233216"/>
            <a:ext cx="2676292" cy="1841606"/>
          </a:xfrm>
          <a:prstGeom prst="rect">
            <a:avLst/>
          </a:prstGeom>
        </p:spPr>
      </p:pic>
      <p:sp>
        <p:nvSpPr>
          <p:cNvPr id="13" name="TextBox 12">
            <a:extLst>
              <a:ext uri="{FF2B5EF4-FFF2-40B4-BE49-F238E27FC236}">
                <a16:creationId xmlns:a16="http://schemas.microsoft.com/office/drawing/2014/main" xmlns="" id="{D757A6A2-8410-4BF9-81F4-06B3861DB701}"/>
              </a:ext>
            </a:extLst>
          </p:cNvPr>
          <p:cNvSpPr txBox="1"/>
          <p:nvPr/>
        </p:nvSpPr>
        <p:spPr>
          <a:xfrm>
            <a:off x="6120726" y="4048167"/>
            <a:ext cx="5604348" cy="672363"/>
          </a:xfrm>
          <a:prstGeom prst="rect">
            <a:avLst/>
          </a:prstGeom>
          <a:noFill/>
        </p:spPr>
        <p:txBody>
          <a:bodyPr wrap="square" lIns="117221" tIns="58610" rIns="117221" bIns="58610" rtlCol="0">
            <a:spAutoFit/>
          </a:bodyPr>
          <a:lstStyle/>
          <a:p>
            <a:pPr defTabSz="914326" eaLnBrk="1" fontAlgn="auto" hangingPunct="1">
              <a:spcBef>
                <a:spcPts val="0"/>
              </a:spcBef>
              <a:spcAft>
                <a:spcPts val="0"/>
              </a:spcAft>
            </a:pPr>
            <a:r>
              <a:rPr lang="nl-NL" dirty="0" err="1">
                <a:solidFill>
                  <a:srgbClr val="888B8D"/>
                </a:solidFill>
                <a:latin typeface="Tahoma"/>
              </a:rPr>
              <a:t>All</a:t>
            </a:r>
            <a:r>
              <a:rPr lang="nl-NL" dirty="0">
                <a:solidFill>
                  <a:srgbClr val="888B8D"/>
                </a:solidFill>
                <a:latin typeface="Tahoma"/>
              </a:rPr>
              <a:t> factors </a:t>
            </a:r>
            <a:r>
              <a:rPr lang="nl-NL" dirty="0" err="1">
                <a:solidFill>
                  <a:srgbClr val="888B8D"/>
                </a:solidFill>
                <a:latin typeface="Tahoma"/>
              </a:rPr>
              <a:t>combined</a:t>
            </a:r>
            <a:r>
              <a:rPr lang="nl-NL" dirty="0">
                <a:solidFill>
                  <a:srgbClr val="888B8D"/>
                </a:solidFill>
                <a:latin typeface="Tahoma"/>
              </a:rPr>
              <a:t> </a:t>
            </a:r>
            <a:r>
              <a:rPr lang="nl-NL" dirty="0" err="1">
                <a:solidFill>
                  <a:srgbClr val="888B8D"/>
                </a:solidFill>
                <a:latin typeface="Tahoma"/>
              </a:rPr>
              <a:t>explain</a:t>
            </a:r>
            <a:r>
              <a:rPr lang="nl-NL" dirty="0">
                <a:solidFill>
                  <a:srgbClr val="888B8D"/>
                </a:solidFill>
                <a:latin typeface="Tahoma"/>
              </a:rPr>
              <a:t> 83% of </a:t>
            </a:r>
            <a:r>
              <a:rPr lang="nl-NL" dirty="0" err="1">
                <a:solidFill>
                  <a:srgbClr val="888B8D"/>
                </a:solidFill>
                <a:latin typeface="Tahoma"/>
              </a:rPr>
              <a:t>the</a:t>
            </a:r>
            <a:r>
              <a:rPr lang="nl-NL" dirty="0">
                <a:solidFill>
                  <a:srgbClr val="888B8D"/>
                </a:solidFill>
                <a:latin typeface="Tahoma"/>
              </a:rPr>
              <a:t> startup </a:t>
            </a:r>
            <a:r>
              <a:rPr lang="nl-NL" dirty="0" err="1">
                <a:solidFill>
                  <a:srgbClr val="888B8D"/>
                </a:solidFill>
                <a:latin typeface="Tahoma"/>
              </a:rPr>
              <a:t>variation</a:t>
            </a:r>
            <a:endParaRPr lang="nl-NL" dirty="0">
              <a:solidFill>
                <a:srgbClr val="888B8D"/>
              </a:solidFill>
              <a:latin typeface="Tahoma"/>
            </a:endParaRPr>
          </a:p>
        </p:txBody>
      </p:sp>
    </p:spTree>
    <p:extLst>
      <p:ext uri="{BB962C8B-B14F-4D97-AF65-F5344CB8AC3E}">
        <p14:creationId xmlns:p14="http://schemas.microsoft.com/office/powerpoint/2010/main" val="23815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63FB2-8C63-4987-B3C3-9104513FE1A2}"/>
              </a:ext>
            </a:extLst>
          </p:cNvPr>
          <p:cNvSpPr>
            <a:spLocks noGrp="1"/>
          </p:cNvSpPr>
          <p:nvPr>
            <p:ph type="title"/>
          </p:nvPr>
        </p:nvSpPr>
        <p:spPr/>
        <p:txBody>
          <a:bodyPr>
            <a:normAutofit/>
          </a:bodyPr>
          <a:lstStyle/>
          <a:p>
            <a:r>
              <a:rPr lang="en-US" dirty="0"/>
              <a:t>What can we do/should we not do in the Netherlands?</a:t>
            </a:r>
            <a:endParaRPr lang="x-none" dirty="0"/>
          </a:p>
        </p:txBody>
      </p:sp>
      <p:sp>
        <p:nvSpPr>
          <p:cNvPr id="3" name="Text Placeholder 2">
            <a:extLst>
              <a:ext uri="{FF2B5EF4-FFF2-40B4-BE49-F238E27FC236}">
                <a16:creationId xmlns:a16="http://schemas.microsoft.com/office/drawing/2014/main" xmlns="" id="{E5C41660-259D-4134-A944-F51B8C7B902F}"/>
              </a:ext>
            </a:extLst>
          </p:cNvPr>
          <p:cNvSpPr>
            <a:spLocks noGrp="1"/>
          </p:cNvSpPr>
          <p:nvPr>
            <p:ph type="body" sz="quarter" idx="11"/>
          </p:nvPr>
        </p:nvSpPr>
        <p:spPr>
          <a:xfrm>
            <a:off x="480000" y="1689362"/>
            <a:ext cx="7978888" cy="4752000"/>
          </a:xfrm>
        </p:spPr>
        <p:txBody>
          <a:bodyPr/>
          <a:lstStyle/>
          <a:p>
            <a:pPr marL="366317" indent="-366317">
              <a:buFont typeface="Arial" panose="020B0604020202020204" pitchFamily="34" charset="0"/>
              <a:buChar char="•"/>
            </a:pPr>
            <a:r>
              <a:rPr lang="en-US" dirty="0"/>
              <a:t>Invest in Science and education</a:t>
            </a:r>
          </a:p>
          <a:p>
            <a:pPr marL="366317" indent="-366317">
              <a:buFont typeface="Arial" panose="020B0604020202020204" pitchFamily="34" charset="0"/>
              <a:buChar char="•"/>
            </a:pPr>
            <a:r>
              <a:rPr lang="en-US" dirty="0"/>
              <a:t>Protect and respect intellectual property; professionalize tech transfer offices</a:t>
            </a:r>
          </a:p>
          <a:p>
            <a:pPr marL="366317" indent="-366317">
              <a:buFont typeface="Arial" panose="020B0604020202020204" pitchFamily="34" charset="0"/>
              <a:buChar char="•"/>
            </a:pPr>
            <a:r>
              <a:rPr lang="en-US" dirty="0"/>
              <a:t>Recognize the importance of Key Opinion Leaders/principle investigators (“large pharma prostitutes”)</a:t>
            </a:r>
          </a:p>
          <a:p>
            <a:pPr marL="366317" indent="-366317">
              <a:buFont typeface="Arial" panose="020B0604020202020204" pitchFamily="34" charset="0"/>
              <a:buChar char="•"/>
            </a:pPr>
            <a:r>
              <a:rPr lang="en-US" dirty="0"/>
              <a:t>Recognize the dramatic improvements in therapeutic efficacy and pay for innovative drugs</a:t>
            </a:r>
          </a:p>
          <a:p>
            <a:pPr marL="366317" indent="-366317">
              <a:buFont typeface="Arial" panose="020B0604020202020204" pitchFamily="34" charset="0"/>
              <a:buChar char="•"/>
            </a:pPr>
            <a:r>
              <a:rPr lang="en-US" dirty="0"/>
              <a:t>Facilitate, rather than block, innovative clinical development</a:t>
            </a:r>
          </a:p>
          <a:p>
            <a:pPr marL="366317" indent="-366317">
              <a:buFont typeface="Arial" panose="020B0604020202020204" pitchFamily="34" charset="0"/>
              <a:buChar char="•"/>
            </a:pPr>
            <a:endParaRPr lang="en-US" dirty="0"/>
          </a:p>
        </p:txBody>
      </p:sp>
    </p:spTree>
    <p:extLst>
      <p:ext uri="{BB962C8B-B14F-4D97-AF65-F5344CB8AC3E}">
        <p14:creationId xmlns:p14="http://schemas.microsoft.com/office/powerpoint/2010/main" val="3300844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noChangeArrowheads="1"/>
          </p:cNvSpPr>
          <p:nvPr>
            <p:ph type="ctrTitle"/>
          </p:nvPr>
        </p:nvSpPr>
        <p:spPr>
          <a:xfrm>
            <a:off x="3867150" y="4881563"/>
            <a:ext cx="8324850" cy="1274762"/>
          </a:xfrm>
        </p:spPr>
        <p:txBody>
          <a:bodyPr/>
          <a:lstStyle/>
          <a:p>
            <a:pPr algn="l" eaLnBrk="1" hangingPunct="1"/>
            <a:r>
              <a:rPr lang="nl-NL" altLang="en-US" sz="2400" b="1" smtClean="0">
                <a:solidFill>
                  <a:srgbClr val="0070C0"/>
                </a:solidFill>
                <a:latin typeface="Verdana" pitchFamily="34" charset="0"/>
                <a:ea typeface="Verdana" pitchFamily="34" charset="0"/>
                <a:cs typeface="Verdana" pitchFamily="34" charset="0"/>
              </a:rPr>
              <a:t/>
            </a:r>
            <a:br>
              <a:rPr lang="nl-NL" altLang="en-US" sz="2400" b="1" smtClean="0">
                <a:solidFill>
                  <a:srgbClr val="0070C0"/>
                </a:solidFill>
                <a:latin typeface="Verdana" pitchFamily="34" charset="0"/>
                <a:ea typeface="Verdana" pitchFamily="34" charset="0"/>
                <a:cs typeface="Verdana" pitchFamily="34" charset="0"/>
              </a:rPr>
            </a:br>
            <a:endParaRPr lang="nl-NL" altLang="en-US" sz="2400" smtClean="0">
              <a:solidFill>
                <a:srgbClr val="0070C0"/>
              </a:solidFill>
              <a:latin typeface="Verdana" pitchFamily="34" charset="0"/>
              <a:ea typeface="Verdana" pitchFamily="34" charset="0"/>
              <a:cs typeface="Verdana" pitchFamily="34" charset="0"/>
            </a:endParaRPr>
          </a:p>
        </p:txBody>
      </p:sp>
      <p:pic>
        <p:nvPicPr>
          <p:cNvPr id="57347" name="Afbeelding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3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el 1"/>
          <p:cNvSpPr txBox="1">
            <a:spLocks/>
          </p:cNvSpPr>
          <p:nvPr/>
        </p:nvSpPr>
        <p:spPr bwMode="auto">
          <a:xfrm>
            <a:off x="3606800" y="4117975"/>
            <a:ext cx="49355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nl-NL" altLang="en-US" sz="2400">
                <a:solidFill>
                  <a:srgbClr val="000000"/>
                </a:solidFill>
                <a:latin typeface="Verdana" pitchFamily="34" charset="0"/>
                <a:ea typeface="Verdana" pitchFamily="34" charset="0"/>
                <a:cs typeface="Verdana" pitchFamily="34" charset="0"/>
              </a:rPr>
              <a:t/>
            </a:r>
            <a:br>
              <a:rPr lang="nl-NL" altLang="en-US" sz="2400">
                <a:solidFill>
                  <a:srgbClr val="000000"/>
                </a:solidFill>
                <a:latin typeface="Verdana" pitchFamily="34" charset="0"/>
                <a:ea typeface="Verdana" pitchFamily="34" charset="0"/>
                <a:cs typeface="Verdana" pitchFamily="34" charset="0"/>
              </a:rPr>
            </a:br>
            <a:r>
              <a:rPr lang="nl-NL" altLang="en-US" sz="2400">
                <a:solidFill>
                  <a:srgbClr val="0070C0"/>
                </a:solidFill>
                <a:latin typeface="Verdana" pitchFamily="34" charset="0"/>
                <a:ea typeface="Verdana" pitchFamily="34" charset="0"/>
                <a:cs typeface="Verdana" pitchFamily="34" charset="0"/>
              </a:rPr>
              <a:t>	</a:t>
            </a:r>
          </a:p>
        </p:txBody>
      </p:sp>
      <p:sp>
        <p:nvSpPr>
          <p:cNvPr id="57349" name="Tekstvak 2"/>
          <p:cNvSpPr txBox="1">
            <a:spLocks noChangeArrowheads="1"/>
          </p:cNvSpPr>
          <p:nvPr/>
        </p:nvSpPr>
        <p:spPr bwMode="auto">
          <a:xfrm>
            <a:off x="3606800" y="450850"/>
            <a:ext cx="783113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nl-NL" altLang="en-US" sz="3600" b="1">
                <a:latin typeface="Verdana" pitchFamily="34" charset="0"/>
                <a:ea typeface="Verdana" pitchFamily="34" charset="0"/>
                <a:cs typeface="Verdana" pitchFamily="34" charset="0"/>
              </a:rPr>
              <a:t>Contact us &amp; stay in touch</a:t>
            </a:r>
          </a:p>
          <a:p>
            <a:pPr>
              <a:lnSpc>
                <a:spcPct val="100000"/>
              </a:lnSpc>
              <a:spcBef>
                <a:spcPct val="0"/>
              </a:spcBef>
              <a:buFontTx/>
              <a:buNone/>
            </a:pPr>
            <a:endParaRPr lang="nl-NL" altLang="en-US" sz="2400" b="1">
              <a:latin typeface="Verdana" pitchFamily="34" charset="0"/>
              <a:ea typeface="Verdana" pitchFamily="34" charset="0"/>
              <a:cs typeface="Verdana" pitchFamily="34" charset="0"/>
            </a:endParaRPr>
          </a:p>
          <a:p>
            <a:pPr>
              <a:lnSpc>
                <a:spcPct val="100000"/>
              </a:lnSpc>
              <a:spcBef>
                <a:spcPct val="0"/>
              </a:spcBef>
              <a:buFontTx/>
              <a:buNone/>
            </a:pPr>
            <a:r>
              <a:rPr lang="nl-NL" altLang="en-US" sz="2400" b="1">
                <a:latin typeface="Verdana" pitchFamily="34" charset="0"/>
                <a:ea typeface="Verdana" pitchFamily="34" charset="0"/>
                <a:cs typeface="Verdana" pitchFamily="34" charset="0"/>
              </a:rPr>
              <a:t>Central e-mail address for team </a:t>
            </a:r>
          </a:p>
          <a:p>
            <a:pPr>
              <a:lnSpc>
                <a:spcPct val="100000"/>
              </a:lnSpc>
              <a:spcBef>
                <a:spcPct val="0"/>
              </a:spcBef>
              <a:buFontTx/>
              <a:buNone/>
            </a:pPr>
            <a:r>
              <a:rPr lang="nl-NL" altLang="en-US" sz="2400" b="1">
                <a:latin typeface="Verdana" pitchFamily="34" charset="0"/>
                <a:ea typeface="Verdana" pitchFamily="34" charset="0"/>
                <a:cs typeface="Verdana" pitchFamily="34" charset="0"/>
              </a:rPr>
              <a:t>LSH Amsterdam: </a:t>
            </a:r>
            <a:r>
              <a:rPr lang="nl-NL" altLang="en-US" sz="2400" b="1">
                <a:solidFill>
                  <a:srgbClr val="0070C0"/>
                </a:solidFill>
                <a:latin typeface="Verdana" pitchFamily="34" charset="0"/>
                <a:ea typeface="Verdana" pitchFamily="34" charset="0"/>
                <a:cs typeface="Verdana" pitchFamily="34" charset="0"/>
                <a:hlinkClick r:id="rId4"/>
              </a:rPr>
              <a:t>lsh@amsterdam.nl</a:t>
            </a:r>
            <a:endParaRPr lang="nl-NL" altLang="en-US" sz="2400" b="1">
              <a:solidFill>
                <a:srgbClr val="0070C0"/>
              </a:solidFill>
              <a:latin typeface="Verdana" pitchFamily="34" charset="0"/>
              <a:ea typeface="Verdana" pitchFamily="34" charset="0"/>
              <a:cs typeface="Verdana" pitchFamily="34" charset="0"/>
            </a:endParaRPr>
          </a:p>
          <a:p>
            <a:pPr>
              <a:lnSpc>
                <a:spcPct val="100000"/>
              </a:lnSpc>
              <a:spcBef>
                <a:spcPct val="0"/>
              </a:spcBef>
              <a:buFontTx/>
              <a:buNone/>
            </a:pPr>
            <a:endParaRPr lang="nl-NL" altLang="en-US" sz="2400" b="1">
              <a:solidFill>
                <a:srgbClr val="0070C0"/>
              </a:solidFill>
              <a:latin typeface="Verdana" pitchFamily="34" charset="0"/>
              <a:ea typeface="Verdana" pitchFamily="34" charset="0"/>
              <a:cs typeface="Verdana" pitchFamily="34" charset="0"/>
            </a:endParaRPr>
          </a:p>
          <a:p>
            <a:pPr>
              <a:lnSpc>
                <a:spcPct val="100000"/>
              </a:lnSpc>
              <a:spcBef>
                <a:spcPct val="0"/>
              </a:spcBef>
              <a:buFontTx/>
              <a:buNone/>
            </a:pPr>
            <a:endParaRPr lang="nl-NL" altLang="en-US" sz="2400" b="1">
              <a:solidFill>
                <a:srgbClr val="000000"/>
              </a:solidFill>
              <a:latin typeface="Verdana" pitchFamily="34" charset="0"/>
              <a:ea typeface="Verdana" pitchFamily="34" charset="0"/>
              <a:cs typeface="Verdana" pitchFamily="34" charset="0"/>
            </a:endParaRPr>
          </a:p>
          <a:p>
            <a:pPr>
              <a:lnSpc>
                <a:spcPct val="100000"/>
              </a:lnSpc>
              <a:spcBef>
                <a:spcPct val="0"/>
              </a:spcBef>
              <a:buFontTx/>
              <a:buNone/>
            </a:pPr>
            <a:r>
              <a:rPr lang="nl-NL" altLang="en-US" sz="2400" b="1">
                <a:solidFill>
                  <a:srgbClr val="000000"/>
                </a:solidFill>
                <a:latin typeface="Verdana" pitchFamily="34" charset="0"/>
                <a:ea typeface="Verdana" pitchFamily="34" charset="0"/>
                <a:cs typeface="Verdana" pitchFamily="34" charset="0"/>
              </a:rPr>
              <a:t>Join other Amsterdam health </a:t>
            </a:r>
          </a:p>
          <a:p>
            <a:pPr>
              <a:lnSpc>
                <a:spcPct val="100000"/>
              </a:lnSpc>
              <a:spcBef>
                <a:spcPct val="0"/>
              </a:spcBef>
              <a:buFontTx/>
              <a:buNone/>
            </a:pPr>
            <a:r>
              <a:rPr lang="nl-NL" altLang="en-US" sz="2400" b="1">
                <a:solidFill>
                  <a:srgbClr val="000000"/>
                </a:solidFill>
                <a:latin typeface="Verdana" pitchFamily="34" charset="0"/>
                <a:ea typeface="Verdana" pitchFamily="34" charset="0"/>
                <a:cs typeface="Verdana" pitchFamily="34" charset="0"/>
              </a:rPr>
              <a:t>innovators on our </a:t>
            </a:r>
            <a:r>
              <a:rPr lang="nl-NL" altLang="en-US" sz="2400" b="1">
                <a:solidFill>
                  <a:srgbClr val="0070C0"/>
                </a:solidFill>
                <a:latin typeface="Verdana" pitchFamily="34" charset="0"/>
                <a:ea typeface="Verdana" pitchFamily="34" charset="0"/>
                <a:cs typeface="Verdana" pitchFamily="34" charset="0"/>
              </a:rPr>
              <a:t>Linkedin group </a:t>
            </a:r>
          </a:p>
          <a:p>
            <a:pPr>
              <a:lnSpc>
                <a:spcPct val="100000"/>
              </a:lnSpc>
              <a:spcBef>
                <a:spcPct val="0"/>
              </a:spcBef>
              <a:buFontTx/>
              <a:buNone/>
            </a:pPr>
            <a:r>
              <a:rPr lang="nl-NL" altLang="en-US" sz="2400" b="1">
                <a:solidFill>
                  <a:srgbClr val="0070C0"/>
                </a:solidFill>
                <a:latin typeface="Verdana" pitchFamily="34" charset="0"/>
                <a:ea typeface="Verdana" pitchFamily="34" charset="0"/>
                <a:cs typeface="Verdana" pitchFamily="34" charset="0"/>
              </a:rPr>
              <a:t>Amsterdam Health </a:t>
            </a:r>
          </a:p>
          <a:p>
            <a:pPr>
              <a:lnSpc>
                <a:spcPct val="100000"/>
              </a:lnSpc>
              <a:spcBef>
                <a:spcPct val="0"/>
              </a:spcBef>
              <a:buFontTx/>
              <a:buNone/>
            </a:pPr>
            <a:endParaRPr lang="en-GB" altLang="en-US" sz="2400" b="1">
              <a:solidFill>
                <a:srgbClr val="0070C0"/>
              </a:solidFill>
              <a:latin typeface="Verdana" pitchFamily="34" charset="0"/>
              <a:ea typeface="Verdana" pitchFamily="34" charset="0"/>
              <a:cs typeface="Verdana" pitchFamily="34" charset="0"/>
            </a:endParaRPr>
          </a:p>
          <a:p>
            <a:pPr>
              <a:lnSpc>
                <a:spcPct val="100000"/>
              </a:lnSpc>
              <a:spcBef>
                <a:spcPct val="0"/>
              </a:spcBef>
              <a:buFontTx/>
              <a:buNone/>
            </a:pPr>
            <a:endParaRPr lang="en-GB" altLang="en-US" sz="2400" b="1">
              <a:solidFill>
                <a:srgbClr val="0070C0"/>
              </a:solidFill>
              <a:latin typeface="Verdana" pitchFamily="34" charset="0"/>
              <a:ea typeface="Verdana" pitchFamily="34" charset="0"/>
              <a:cs typeface="Verdana" pitchFamily="34" charset="0"/>
            </a:endParaRPr>
          </a:p>
          <a:p>
            <a:pPr>
              <a:lnSpc>
                <a:spcPct val="100000"/>
              </a:lnSpc>
              <a:spcBef>
                <a:spcPct val="0"/>
              </a:spcBef>
              <a:buFontTx/>
              <a:buNone/>
            </a:pPr>
            <a:r>
              <a:rPr lang="nl-NL" altLang="en-US" sz="2400" b="1">
                <a:latin typeface="Verdana" pitchFamily="34" charset="0"/>
                <a:ea typeface="Verdana" pitchFamily="34" charset="0"/>
                <a:cs typeface="Verdana" pitchFamily="34" charset="0"/>
              </a:rPr>
              <a:t>Ideas, suggestions &amp; info:</a:t>
            </a:r>
            <a:r>
              <a:rPr lang="nl-NL" altLang="en-US" sz="2400">
                <a:latin typeface="Verdana" pitchFamily="34" charset="0"/>
                <a:ea typeface="Verdana" pitchFamily="34" charset="0"/>
                <a:cs typeface="Verdana" pitchFamily="34" charset="0"/>
              </a:rPr>
              <a:t/>
            </a:r>
            <a:br>
              <a:rPr lang="nl-NL" altLang="en-US" sz="2400">
                <a:latin typeface="Verdana" pitchFamily="34" charset="0"/>
                <a:ea typeface="Verdana" pitchFamily="34" charset="0"/>
                <a:cs typeface="Verdana" pitchFamily="34" charset="0"/>
              </a:rPr>
            </a:br>
            <a:r>
              <a:rPr lang="nl-NL" altLang="en-US" sz="2400" b="1">
                <a:solidFill>
                  <a:srgbClr val="0070C0"/>
                </a:solidFill>
                <a:latin typeface="Verdana" pitchFamily="34" charset="0"/>
                <a:ea typeface="Verdana" pitchFamily="34" charset="0"/>
                <a:cs typeface="Verdana" pitchFamily="34" charset="0"/>
              </a:rPr>
              <a:t>j.maas@amecboard.com</a:t>
            </a:r>
            <a:endParaRPr lang="en-GB" altLang="en-US" sz="2400" b="1">
              <a:solidFill>
                <a:srgbClr val="0070C0"/>
              </a:solidFill>
              <a:latin typeface="Verdana" pitchFamily="34" charset="0"/>
              <a:ea typeface="Verdana" pitchFamily="34" charset="0"/>
              <a:cs typeface="Verdana" pitchFamily="34" charset="0"/>
            </a:endParaRPr>
          </a:p>
          <a:p>
            <a:pPr>
              <a:lnSpc>
                <a:spcPct val="100000"/>
              </a:lnSpc>
              <a:spcBef>
                <a:spcPct val="0"/>
              </a:spcBef>
              <a:buFontTx/>
              <a:buNone/>
            </a:pPr>
            <a:endParaRPr lang="nl-NL" altLang="en-US" sz="1800"/>
          </a:p>
        </p:txBody>
      </p:sp>
      <p:pic>
        <p:nvPicPr>
          <p:cNvPr id="57350" name="Picture 5" descr="https://gratisqrcode.nl/qr/qrcodes/a34aefb6d29fed528263a0370bd908cb.png?15293263054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438" y="2705100"/>
            <a:ext cx="16240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ctrTitle"/>
          </p:nvPr>
        </p:nvSpPr>
        <p:spPr>
          <a:xfrm>
            <a:off x="3302000" y="261938"/>
            <a:ext cx="9144000" cy="2387600"/>
          </a:xfrm>
        </p:spPr>
        <p:txBody>
          <a:bodyPr/>
          <a:lstStyle/>
          <a:p>
            <a:pPr eaLnBrk="1" hangingPunct="1">
              <a:lnSpc>
                <a:spcPct val="100000"/>
              </a:lnSpc>
            </a:pPr>
            <a:r>
              <a:rPr lang="nl-NL" altLang="en-US" sz="4000" b="1" smtClean="0">
                <a:latin typeface="Verdana" pitchFamily="34" charset="0"/>
                <a:ea typeface="Verdana" pitchFamily="34" charset="0"/>
                <a:cs typeface="Verdana" pitchFamily="34" charset="0"/>
              </a:rPr>
              <a:t>Jeroen Maas</a:t>
            </a:r>
            <a:r>
              <a:rPr lang="nl-NL" altLang="en-US" b="1" smtClean="0">
                <a:latin typeface="Verdana" pitchFamily="34" charset="0"/>
                <a:ea typeface="Verdana" pitchFamily="34" charset="0"/>
                <a:cs typeface="Verdana" pitchFamily="34" charset="0"/>
              </a:rPr>
              <a:t/>
            </a:r>
            <a:br>
              <a:rPr lang="nl-NL" altLang="en-US" b="1" smtClean="0">
                <a:latin typeface="Verdana" pitchFamily="34" charset="0"/>
                <a:ea typeface="Verdana" pitchFamily="34" charset="0"/>
                <a:cs typeface="Verdana" pitchFamily="34" charset="0"/>
              </a:rPr>
            </a:br>
            <a:r>
              <a:rPr lang="nl-NL" altLang="en-US" sz="3300" smtClean="0">
                <a:latin typeface="Verdana" pitchFamily="34" charset="0"/>
                <a:ea typeface="Verdana" pitchFamily="34" charset="0"/>
                <a:cs typeface="Verdana" pitchFamily="34" charset="0"/>
              </a:rPr>
              <a:t>Amsterdam Economic Board</a:t>
            </a:r>
            <a:endParaRPr lang="nl-NL" altLang="en-US" b="1" smtClean="0">
              <a:latin typeface="Verdana" pitchFamily="34" charset="0"/>
              <a:ea typeface="Verdana" pitchFamily="34" charset="0"/>
              <a:cs typeface="Verdana" pitchFamily="34" charset="0"/>
            </a:endParaRPr>
          </a:p>
        </p:txBody>
      </p:sp>
      <p:pic>
        <p:nvPicPr>
          <p:cNvPr id="39939" name="Afbeelding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3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itel 1"/>
          <p:cNvSpPr txBox="1">
            <a:spLocks/>
          </p:cNvSpPr>
          <p:nvPr/>
        </p:nvSpPr>
        <p:spPr bwMode="auto">
          <a:xfrm>
            <a:off x="3311525" y="3421063"/>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nl-NL" altLang="en-US" sz="4000" b="1">
                <a:latin typeface="Verdana" pitchFamily="34" charset="0"/>
                <a:ea typeface="Verdana" pitchFamily="34" charset="0"/>
                <a:cs typeface="Verdana" pitchFamily="34" charset="0"/>
              </a:rPr>
              <a:t>Marc ter Haar</a:t>
            </a:r>
            <a:r>
              <a:rPr lang="nl-NL" altLang="en-US" sz="6000" b="1">
                <a:latin typeface="Verdana" pitchFamily="34" charset="0"/>
                <a:ea typeface="Verdana" pitchFamily="34" charset="0"/>
                <a:cs typeface="Verdana" pitchFamily="34" charset="0"/>
              </a:rPr>
              <a:t/>
            </a:r>
            <a:br>
              <a:rPr lang="nl-NL" altLang="en-US" sz="6000" b="1">
                <a:latin typeface="Verdana" pitchFamily="34" charset="0"/>
                <a:ea typeface="Verdana" pitchFamily="34" charset="0"/>
                <a:cs typeface="Verdana" pitchFamily="34" charset="0"/>
              </a:rPr>
            </a:br>
            <a:r>
              <a:rPr lang="nl-NL" altLang="en-US" sz="3300">
                <a:latin typeface="Verdana" pitchFamily="34" charset="0"/>
                <a:ea typeface="Verdana" pitchFamily="34" charset="0"/>
                <a:cs typeface="Verdana" pitchFamily="34" charset="0"/>
              </a:rPr>
              <a:t>EY</a:t>
            </a:r>
            <a:endParaRPr lang="nl-NL" altLang="en-US" sz="6000" b="1">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a:t>
            </a:r>
            <a:r>
              <a:rPr lang="en-GB" dirty="0" smtClean="0"/>
              <a:t>hat are we working on</a:t>
            </a:r>
            <a:endParaRPr lang="en-GB"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580362362"/>
              </p:ext>
            </p:extLst>
          </p:nvPr>
        </p:nvGraphicFramePr>
        <p:xfrm>
          <a:off x="3141663" y="1334511"/>
          <a:ext cx="5489719" cy="484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dianummer 3"/>
          <p:cNvSpPr>
            <a:spLocks noGrp="1"/>
          </p:cNvSpPr>
          <p:nvPr>
            <p:ph type="sldNum" sz="quarter" idx="12"/>
          </p:nvPr>
        </p:nvSpPr>
        <p:spPr/>
        <p:txBody>
          <a:bodyPr/>
          <a:lstStyle/>
          <a:p>
            <a:fld id="{AFE7E403-8BA5-7E48-8D9F-841937C7B58B}" type="slidenum">
              <a:rPr lang="en-US" smtClean="0"/>
              <a:pPr/>
              <a:t>3</a:t>
            </a:fld>
            <a:endParaRPr lang="en-US"/>
          </a:p>
        </p:txBody>
      </p:sp>
      <p:sp>
        <p:nvSpPr>
          <p:cNvPr id="3" name="Rechthoek 2"/>
          <p:cNvSpPr/>
          <p:nvPr/>
        </p:nvSpPr>
        <p:spPr>
          <a:xfrm>
            <a:off x="7363941" y="1498753"/>
            <a:ext cx="2367891" cy="1754326"/>
          </a:xfrm>
          <a:prstGeom prst="rect">
            <a:avLst/>
          </a:prstGeom>
        </p:spPr>
        <p:txBody>
          <a:bodyPr wrap="square">
            <a:spAutoFit/>
          </a:bodyPr>
          <a:lstStyle/>
          <a:p>
            <a:pPr eaLnBrk="1" fontAlgn="auto" hangingPunct="1">
              <a:spcBef>
                <a:spcPts val="0"/>
              </a:spcBef>
              <a:spcAft>
                <a:spcPts val="0"/>
              </a:spcAft>
            </a:pPr>
            <a:r>
              <a:rPr lang="nl-NL" dirty="0">
                <a:solidFill>
                  <a:prstClr val="black"/>
                </a:solidFill>
                <a:latin typeface="Arial"/>
              </a:rPr>
              <a:t>1) </a:t>
            </a:r>
            <a:r>
              <a:rPr lang="nl-NL" dirty="0" err="1">
                <a:solidFill>
                  <a:prstClr val="black"/>
                </a:solidFill>
                <a:latin typeface="Arial"/>
              </a:rPr>
              <a:t>Infrastructure</a:t>
            </a:r>
            <a:r>
              <a:rPr lang="nl-NL" dirty="0">
                <a:solidFill>
                  <a:prstClr val="black"/>
                </a:solidFill>
                <a:latin typeface="Arial"/>
              </a:rPr>
              <a:t>:</a:t>
            </a:r>
            <a:endParaRPr lang="en-GB" dirty="0">
              <a:solidFill>
                <a:prstClr val="black"/>
              </a:solidFill>
              <a:latin typeface="Arial"/>
            </a:endParaRPr>
          </a:p>
          <a:p>
            <a:pPr eaLnBrk="1" fontAlgn="auto" hangingPunct="1">
              <a:spcBef>
                <a:spcPts val="0"/>
              </a:spcBef>
              <a:spcAft>
                <a:spcPts val="0"/>
              </a:spcAft>
            </a:pPr>
            <a:r>
              <a:rPr lang="en-GB" dirty="0">
                <a:solidFill>
                  <a:prstClr val="black"/>
                </a:solidFill>
                <a:latin typeface="Arial"/>
              </a:rPr>
              <a:t>- (Hardware) </a:t>
            </a:r>
          </a:p>
          <a:p>
            <a:pPr eaLnBrk="1" fontAlgn="auto" hangingPunct="1">
              <a:spcBef>
                <a:spcPts val="0"/>
              </a:spcBef>
              <a:spcAft>
                <a:spcPts val="0"/>
              </a:spcAft>
            </a:pPr>
            <a:r>
              <a:rPr lang="nl-NL" dirty="0">
                <a:solidFill>
                  <a:prstClr val="black"/>
                </a:solidFill>
                <a:latin typeface="Arial"/>
              </a:rPr>
              <a:t>- </a:t>
            </a:r>
            <a:r>
              <a:rPr lang="nl-NL" dirty="0" err="1">
                <a:solidFill>
                  <a:prstClr val="black"/>
                </a:solidFill>
                <a:latin typeface="Arial"/>
              </a:rPr>
              <a:t>Collaboration</a:t>
            </a:r>
            <a:endParaRPr lang="en-GB" dirty="0">
              <a:solidFill>
                <a:prstClr val="black"/>
              </a:solidFill>
              <a:latin typeface="Arial"/>
            </a:endParaRPr>
          </a:p>
          <a:p>
            <a:pPr eaLnBrk="1" fontAlgn="auto" hangingPunct="1">
              <a:spcBef>
                <a:spcPts val="0"/>
              </a:spcBef>
              <a:spcAft>
                <a:spcPts val="0"/>
              </a:spcAft>
            </a:pPr>
            <a:r>
              <a:rPr lang="en-GB" dirty="0">
                <a:solidFill>
                  <a:prstClr val="black"/>
                </a:solidFill>
                <a:latin typeface="Arial"/>
              </a:rPr>
              <a:t>- Governance</a:t>
            </a:r>
          </a:p>
          <a:p>
            <a:pPr eaLnBrk="1" fontAlgn="auto" hangingPunct="1">
              <a:spcBef>
                <a:spcPts val="0"/>
              </a:spcBef>
              <a:spcAft>
                <a:spcPts val="0"/>
              </a:spcAft>
            </a:pPr>
            <a:r>
              <a:rPr lang="en-GB" dirty="0">
                <a:solidFill>
                  <a:prstClr val="black"/>
                </a:solidFill>
                <a:latin typeface="Arial"/>
              </a:rPr>
              <a:t>- FAIR data</a:t>
            </a:r>
          </a:p>
          <a:p>
            <a:pPr eaLnBrk="1" fontAlgn="auto" hangingPunct="1">
              <a:spcBef>
                <a:spcPts val="0"/>
              </a:spcBef>
              <a:spcAft>
                <a:spcPts val="0"/>
              </a:spcAft>
            </a:pPr>
            <a:endParaRPr lang="en-GB" dirty="0">
              <a:solidFill>
                <a:prstClr val="black"/>
              </a:solidFill>
              <a:latin typeface="Arial"/>
            </a:endParaRPr>
          </a:p>
        </p:txBody>
      </p:sp>
      <p:sp>
        <p:nvSpPr>
          <p:cNvPr id="5" name="Rechthoek 4"/>
          <p:cNvSpPr/>
          <p:nvPr/>
        </p:nvSpPr>
        <p:spPr>
          <a:xfrm>
            <a:off x="563337" y="4343475"/>
            <a:ext cx="2611088" cy="1200329"/>
          </a:xfrm>
          <a:prstGeom prst="rect">
            <a:avLst/>
          </a:prstGeom>
        </p:spPr>
        <p:txBody>
          <a:bodyPr wrap="square">
            <a:spAutoFit/>
          </a:bodyPr>
          <a:lstStyle/>
          <a:p>
            <a:pPr eaLnBrk="1" fontAlgn="auto" hangingPunct="1">
              <a:spcBef>
                <a:spcPts val="0"/>
              </a:spcBef>
              <a:spcAft>
                <a:spcPts val="0"/>
              </a:spcAft>
            </a:pPr>
            <a:r>
              <a:rPr lang="en-GB" dirty="0">
                <a:solidFill>
                  <a:prstClr val="black"/>
                </a:solidFill>
                <a:latin typeface="Arial"/>
              </a:rPr>
              <a:t>2) LSH Ecosystem</a:t>
            </a:r>
          </a:p>
          <a:p>
            <a:pPr eaLnBrk="1" fontAlgn="auto" hangingPunct="1">
              <a:spcBef>
                <a:spcPts val="0"/>
              </a:spcBef>
              <a:spcAft>
                <a:spcPts val="0"/>
              </a:spcAft>
            </a:pPr>
            <a:r>
              <a:rPr lang="en-GB" dirty="0">
                <a:solidFill>
                  <a:prstClr val="black"/>
                </a:solidFill>
                <a:latin typeface="Arial"/>
              </a:rPr>
              <a:t>- Capabilities</a:t>
            </a:r>
          </a:p>
          <a:p>
            <a:pPr eaLnBrk="1" fontAlgn="auto" hangingPunct="1">
              <a:spcBef>
                <a:spcPts val="0"/>
              </a:spcBef>
              <a:spcAft>
                <a:spcPts val="0"/>
              </a:spcAft>
            </a:pPr>
            <a:r>
              <a:rPr lang="en-GB" dirty="0">
                <a:solidFill>
                  <a:prstClr val="black"/>
                </a:solidFill>
                <a:latin typeface="Arial"/>
              </a:rPr>
              <a:t>- Players</a:t>
            </a:r>
          </a:p>
          <a:p>
            <a:pPr eaLnBrk="1" fontAlgn="auto" hangingPunct="1">
              <a:spcBef>
                <a:spcPts val="0"/>
              </a:spcBef>
              <a:spcAft>
                <a:spcPts val="0"/>
              </a:spcAft>
            </a:pPr>
            <a:r>
              <a:rPr lang="nl-NL" dirty="0">
                <a:solidFill>
                  <a:prstClr val="black"/>
                </a:solidFill>
                <a:latin typeface="Arial"/>
              </a:rPr>
              <a:t>- Integration</a:t>
            </a:r>
            <a:endParaRPr lang="en-GB" dirty="0">
              <a:solidFill>
                <a:prstClr val="black"/>
              </a:solidFill>
              <a:latin typeface="Arial"/>
            </a:endParaRPr>
          </a:p>
        </p:txBody>
      </p:sp>
      <p:sp>
        <p:nvSpPr>
          <p:cNvPr id="6" name="Rechthoek 5"/>
          <p:cNvSpPr/>
          <p:nvPr/>
        </p:nvSpPr>
        <p:spPr>
          <a:xfrm>
            <a:off x="8635111" y="4347520"/>
            <a:ext cx="3403560" cy="1200329"/>
          </a:xfrm>
          <a:prstGeom prst="rect">
            <a:avLst/>
          </a:prstGeom>
        </p:spPr>
        <p:txBody>
          <a:bodyPr wrap="none">
            <a:spAutoFit/>
          </a:bodyPr>
          <a:lstStyle/>
          <a:p>
            <a:pPr eaLnBrk="1" fontAlgn="auto" hangingPunct="1">
              <a:spcBef>
                <a:spcPts val="0"/>
              </a:spcBef>
              <a:spcAft>
                <a:spcPts val="0"/>
              </a:spcAft>
            </a:pPr>
            <a:r>
              <a:rPr lang="nl-NL" dirty="0">
                <a:solidFill>
                  <a:prstClr val="black"/>
                </a:solidFill>
                <a:latin typeface="Arial"/>
              </a:rPr>
              <a:t>3) Data Analytics &amp; Services</a:t>
            </a:r>
            <a:endParaRPr lang="en-GB" dirty="0">
              <a:solidFill>
                <a:prstClr val="black"/>
              </a:solidFill>
              <a:latin typeface="Arial"/>
            </a:endParaRPr>
          </a:p>
          <a:p>
            <a:pPr eaLnBrk="1" fontAlgn="auto" hangingPunct="1">
              <a:spcBef>
                <a:spcPts val="0"/>
              </a:spcBef>
              <a:spcAft>
                <a:spcPts val="0"/>
              </a:spcAft>
            </a:pPr>
            <a:r>
              <a:rPr lang="en-GB" dirty="0">
                <a:solidFill>
                  <a:prstClr val="black"/>
                </a:solidFill>
                <a:latin typeface="Arial"/>
              </a:rPr>
              <a:t>- Connected value chain</a:t>
            </a:r>
          </a:p>
          <a:p>
            <a:pPr eaLnBrk="1" fontAlgn="auto" hangingPunct="1">
              <a:spcBef>
                <a:spcPts val="0"/>
              </a:spcBef>
              <a:spcAft>
                <a:spcPts val="0"/>
              </a:spcAft>
            </a:pPr>
            <a:r>
              <a:rPr lang="nl-NL" dirty="0">
                <a:solidFill>
                  <a:prstClr val="black"/>
                </a:solidFill>
                <a:latin typeface="Arial"/>
              </a:rPr>
              <a:t>- </a:t>
            </a:r>
            <a:r>
              <a:rPr lang="nl-NL" dirty="0" err="1">
                <a:solidFill>
                  <a:prstClr val="black"/>
                </a:solidFill>
                <a:latin typeface="Arial"/>
              </a:rPr>
              <a:t>Across</a:t>
            </a:r>
            <a:r>
              <a:rPr lang="nl-NL" dirty="0">
                <a:solidFill>
                  <a:prstClr val="black"/>
                </a:solidFill>
                <a:latin typeface="Arial"/>
              </a:rPr>
              <a:t> health </a:t>
            </a:r>
            <a:r>
              <a:rPr lang="nl-NL" dirty="0" err="1">
                <a:solidFill>
                  <a:prstClr val="black"/>
                </a:solidFill>
                <a:latin typeface="Arial"/>
              </a:rPr>
              <a:t>continuum</a:t>
            </a:r>
            <a:endParaRPr lang="nl-NL" dirty="0">
              <a:solidFill>
                <a:prstClr val="black"/>
              </a:solidFill>
              <a:latin typeface="Arial"/>
            </a:endParaRPr>
          </a:p>
          <a:p>
            <a:pPr eaLnBrk="1" fontAlgn="auto" hangingPunct="1">
              <a:spcBef>
                <a:spcPts val="0"/>
              </a:spcBef>
              <a:spcAft>
                <a:spcPts val="0"/>
              </a:spcAft>
            </a:pPr>
            <a:r>
              <a:rPr lang="nl-NL" dirty="0">
                <a:solidFill>
                  <a:prstClr val="black"/>
                </a:solidFill>
                <a:latin typeface="Arial"/>
              </a:rPr>
              <a:t>- </a:t>
            </a:r>
            <a:r>
              <a:rPr lang="nl-NL" dirty="0" err="1">
                <a:solidFill>
                  <a:prstClr val="black"/>
                </a:solidFill>
                <a:latin typeface="Arial"/>
              </a:rPr>
              <a:t>Across</a:t>
            </a:r>
            <a:r>
              <a:rPr lang="nl-NL" dirty="0">
                <a:solidFill>
                  <a:prstClr val="black"/>
                </a:solidFill>
                <a:latin typeface="Arial"/>
              </a:rPr>
              <a:t> disciplines </a:t>
            </a:r>
            <a:r>
              <a:rPr lang="nl-NL" dirty="0" err="1">
                <a:solidFill>
                  <a:prstClr val="black"/>
                </a:solidFill>
                <a:latin typeface="Arial"/>
              </a:rPr>
              <a:t>and</a:t>
            </a:r>
            <a:r>
              <a:rPr lang="nl-NL" dirty="0">
                <a:solidFill>
                  <a:prstClr val="black"/>
                </a:solidFill>
                <a:latin typeface="Arial"/>
              </a:rPr>
              <a:t> sectors</a:t>
            </a:r>
            <a:endParaRPr lang="en-GB" dirty="0">
              <a:solidFill>
                <a:prstClr val="black"/>
              </a:solidFill>
              <a:latin typeface="Arial"/>
            </a:endParaRPr>
          </a:p>
        </p:txBody>
      </p:sp>
    </p:spTree>
    <p:extLst>
      <p:ext uri="{BB962C8B-B14F-4D97-AF65-F5344CB8AC3E}">
        <p14:creationId xmlns:p14="http://schemas.microsoft.com/office/powerpoint/2010/main" val="285663925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ijdelijke aanduiding voor inhoud 2"/>
          <p:cNvSpPr>
            <a:spLocks noGrp="1"/>
          </p:cNvSpPr>
          <p:nvPr>
            <p:ph idx="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AFE7E403-8BA5-7E48-8D9F-841937C7B58B}" type="slidenum">
              <a:rPr lang="en-US" smtClean="0"/>
              <a:pPr/>
              <a:t>4</a:t>
            </a:fld>
            <a:endParaRPr lang="en-US"/>
          </a:p>
        </p:txBody>
      </p:sp>
      <p:sp>
        <p:nvSpPr>
          <p:cNvPr id="5" name="Freeform 15"/>
          <p:cNvSpPr>
            <a:spLocks/>
          </p:cNvSpPr>
          <p:nvPr/>
        </p:nvSpPr>
        <p:spPr bwMode="auto">
          <a:xfrm>
            <a:off x="7488292" y="3732851"/>
            <a:ext cx="428548" cy="476767"/>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hthoek 5"/>
          <p:cNvSpPr/>
          <p:nvPr/>
        </p:nvSpPr>
        <p:spPr>
          <a:xfrm>
            <a:off x="7972919" y="3784518"/>
            <a:ext cx="1666558" cy="746358"/>
          </a:xfrm>
          <a:prstGeom prst="rect">
            <a:avLst/>
          </a:prstGeom>
        </p:spPr>
        <p:txBody>
          <a:bodyPr wrap="square" lIns="0" tIns="0" rIns="0">
            <a:spAutoFit/>
          </a:bodyPr>
          <a:lstStyle/>
          <a:p>
            <a:pPr defTabSz="457200"/>
            <a:r>
              <a:rPr lang="en-US" sz="1050" b="1" dirty="0" err="1">
                <a:solidFill>
                  <a:srgbClr val="1D7D8B"/>
                </a:solidFill>
              </a:rPr>
              <a:t>Syro</a:t>
            </a:r>
            <a:r>
              <a:rPr lang="en-US" sz="1050" b="1" dirty="0">
                <a:solidFill>
                  <a:srgbClr val="1D7D8B"/>
                </a:solidFill>
              </a:rPr>
              <a:t> Ronda</a:t>
            </a:r>
          </a:p>
          <a:p>
            <a:pPr defTabSz="457200"/>
            <a:r>
              <a:rPr lang="en-US" sz="900" dirty="0">
                <a:solidFill>
                  <a:srgbClr val="1D7D8B"/>
                </a:solidFill>
              </a:rPr>
              <a:t>Senior Business Analyst Siemens </a:t>
            </a:r>
            <a:r>
              <a:rPr lang="en-US" sz="900" dirty="0">
                <a:solidFill>
                  <a:srgbClr val="27B7C6"/>
                </a:solidFill>
              </a:rPr>
              <a:t>Young on Board</a:t>
            </a:r>
          </a:p>
          <a:p>
            <a:endParaRPr lang="en-US" sz="800" dirty="0">
              <a:solidFill>
                <a:srgbClr val="1D7D8B"/>
              </a:solidFill>
              <a:latin typeface="Avenir LT Std 65 Medium" panose="020B0603020203020204" pitchFamily="34" charset="0"/>
              <a:cs typeface="Arial" panose="020B0604020202020204" pitchFamily="34" charset="0"/>
            </a:endParaRPr>
          </a:p>
          <a:p>
            <a:endParaRPr lang="nl-NL" sz="900" dirty="0">
              <a:solidFill>
                <a:srgbClr val="1D7D8B"/>
              </a:solidFill>
            </a:endParaRPr>
          </a:p>
        </p:txBody>
      </p:sp>
      <p:sp>
        <p:nvSpPr>
          <p:cNvPr id="7" name="Freeform 15"/>
          <p:cNvSpPr>
            <a:spLocks noChangeAspect="1"/>
          </p:cNvSpPr>
          <p:nvPr/>
        </p:nvSpPr>
        <p:spPr bwMode="auto">
          <a:xfrm>
            <a:off x="432798" y="3851597"/>
            <a:ext cx="439296" cy="506507"/>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3" cstate="print">
              <a:extLst>
                <a:ext uri="{28A0092B-C50C-407E-A947-70E740481C1C}">
                  <a14:useLocalDpi xmlns:a14="http://schemas.microsoft.com/office/drawing/2010/main" val="0"/>
                </a:ext>
              </a:extLst>
            </a:blip>
            <a:srcRect/>
            <a:stretch>
              <a:fillRect l="-7650" r="-7650"/>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5"/>
          <p:cNvSpPr>
            <a:spLocks noChangeAspect="1"/>
          </p:cNvSpPr>
          <p:nvPr/>
        </p:nvSpPr>
        <p:spPr bwMode="auto">
          <a:xfrm>
            <a:off x="426907" y="4444663"/>
            <a:ext cx="452053" cy="503610"/>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4" cstate="print">
              <a:extLst>
                <a:ext uri="{28A0092B-C50C-407E-A947-70E740481C1C}">
                  <a14:useLocalDpi xmlns:a14="http://schemas.microsoft.com/office/drawing/2010/main" val="0"/>
                </a:ext>
              </a:extLst>
            </a:blip>
            <a:srcRect/>
            <a:stretch>
              <a:fillRect l="-7650" r="-7650"/>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90" y="3242109"/>
            <a:ext cx="419122" cy="48262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90" y="2643590"/>
            <a:ext cx="419122" cy="482625"/>
          </a:xfrm>
          <a:prstGeom prst="rect">
            <a:avLst/>
          </a:prstGeom>
        </p:spPr>
      </p:pic>
      <p:sp>
        <p:nvSpPr>
          <p:cNvPr id="11" name="Title 1"/>
          <p:cNvSpPr txBox="1">
            <a:spLocks/>
          </p:cNvSpPr>
          <p:nvPr/>
        </p:nvSpPr>
        <p:spPr>
          <a:xfrm>
            <a:off x="474146" y="4478351"/>
            <a:ext cx="2414523" cy="333686"/>
          </a:xfrm>
          <a:prstGeom prst="rect">
            <a:avLst/>
          </a:prstGeom>
        </p:spPr>
        <p:txBody>
          <a:bodyPr vert="horz" wrap="square" lIns="0" tIns="0" rIns="0" bIns="0" rtlCol="0" anchor="t" anchorCtr="0">
            <a:noAutofit/>
          </a:bodyPr>
          <a:lstStyle>
            <a:lvl1pPr algn="l" defTabSz="457200" rtl="0" eaLnBrk="1" latinLnBrk="0" hangingPunct="1">
              <a:lnSpc>
                <a:spcPts val="3400"/>
              </a:lnSpc>
              <a:spcBef>
                <a:spcPct val="0"/>
              </a:spcBef>
              <a:buNone/>
              <a:defRPr sz="3000" b="1" i="0" kern="1200" baseline="0">
                <a:solidFill>
                  <a:schemeClr val="accent1"/>
                </a:solidFill>
                <a:latin typeface="Arial"/>
                <a:ea typeface="+mj-ea"/>
                <a:cs typeface="+mj-cs"/>
              </a:defRPr>
            </a:lvl1pPr>
          </a:lstStyle>
          <a:p>
            <a:pPr>
              <a:lnSpc>
                <a:spcPct val="100000"/>
              </a:lnSpc>
            </a:pPr>
            <a:endParaRPr lang="en-GB" sz="1600" dirty="0" smtClean="0">
              <a:solidFill>
                <a:srgbClr val="1F565F"/>
              </a:solidFill>
              <a:latin typeface="Arial" charset="0"/>
              <a:ea typeface="Arial" charset="0"/>
              <a:cs typeface="Arial" charset="0"/>
            </a:endParaRPr>
          </a:p>
        </p:txBody>
      </p:sp>
      <p:sp>
        <p:nvSpPr>
          <p:cNvPr id="12" name="Rechthoek 11"/>
          <p:cNvSpPr/>
          <p:nvPr/>
        </p:nvSpPr>
        <p:spPr>
          <a:xfrm>
            <a:off x="442089" y="1280237"/>
            <a:ext cx="480260" cy="261610"/>
          </a:xfrm>
          <a:prstGeom prst="rect">
            <a:avLst/>
          </a:prstGeom>
        </p:spPr>
        <p:txBody>
          <a:bodyPr wrap="none" lIns="0" bIns="0">
            <a:spAutoFit/>
          </a:bodyPr>
          <a:lstStyle/>
          <a:p>
            <a:r>
              <a:rPr lang="nl-NL" sz="1400" b="1" dirty="0" smtClean="0">
                <a:solidFill>
                  <a:srgbClr val="EC1C24"/>
                </a:solidFill>
              </a:rPr>
              <a:t>Chair</a:t>
            </a:r>
            <a:endParaRPr lang="nl-NL" sz="1400" b="1" dirty="0">
              <a:solidFill>
                <a:srgbClr val="EC1C24"/>
              </a:solidFill>
            </a:endParaRPr>
          </a:p>
        </p:txBody>
      </p:sp>
      <p:sp>
        <p:nvSpPr>
          <p:cNvPr id="13" name="Rechthoek 12"/>
          <p:cNvSpPr/>
          <p:nvPr/>
        </p:nvSpPr>
        <p:spPr>
          <a:xfrm>
            <a:off x="432486" y="2241243"/>
            <a:ext cx="1806200" cy="261610"/>
          </a:xfrm>
          <a:prstGeom prst="rect">
            <a:avLst/>
          </a:prstGeom>
        </p:spPr>
        <p:txBody>
          <a:bodyPr wrap="none" lIns="0" bIns="0">
            <a:spAutoFit/>
          </a:bodyPr>
          <a:lstStyle/>
          <a:p>
            <a:r>
              <a:rPr lang="nl-NL" sz="1400" b="1" dirty="0" smtClean="0">
                <a:solidFill>
                  <a:srgbClr val="FF0000"/>
                </a:solidFill>
              </a:rPr>
              <a:t>Knowledge </a:t>
            </a:r>
            <a:r>
              <a:rPr lang="nl-NL" sz="1400" b="1" dirty="0" err="1" smtClean="0">
                <a:solidFill>
                  <a:srgbClr val="FF0000"/>
                </a:solidFill>
              </a:rPr>
              <a:t>institutions</a:t>
            </a:r>
            <a:endParaRPr lang="nl-NL" sz="1400" b="1" dirty="0">
              <a:solidFill>
                <a:srgbClr val="FF0000"/>
              </a:solidFill>
            </a:endParaRPr>
          </a:p>
        </p:txBody>
      </p:sp>
      <p:sp>
        <p:nvSpPr>
          <p:cNvPr id="14" name="Rechthoek 13"/>
          <p:cNvSpPr/>
          <p:nvPr/>
        </p:nvSpPr>
        <p:spPr>
          <a:xfrm>
            <a:off x="3049722" y="2241243"/>
            <a:ext cx="916276" cy="261610"/>
          </a:xfrm>
          <a:prstGeom prst="rect">
            <a:avLst/>
          </a:prstGeom>
        </p:spPr>
        <p:txBody>
          <a:bodyPr wrap="none" lIns="0" bIns="0">
            <a:spAutoFit/>
          </a:bodyPr>
          <a:lstStyle/>
          <a:p>
            <a:r>
              <a:rPr lang="nl-NL" sz="1400" b="1" dirty="0" smtClean="0">
                <a:solidFill>
                  <a:srgbClr val="FF0000"/>
                </a:solidFill>
              </a:rPr>
              <a:t>Companies</a:t>
            </a:r>
            <a:endParaRPr lang="nl-NL" sz="1400" b="1" dirty="0">
              <a:solidFill>
                <a:srgbClr val="FF0000"/>
              </a:solidFill>
            </a:endParaRPr>
          </a:p>
        </p:txBody>
      </p:sp>
      <p:sp>
        <p:nvSpPr>
          <p:cNvPr id="15" name="Rechthoek 14"/>
          <p:cNvSpPr/>
          <p:nvPr/>
        </p:nvSpPr>
        <p:spPr>
          <a:xfrm>
            <a:off x="9713260" y="2239057"/>
            <a:ext cx="1099981" cy="261610"/>
          </a:xfrm>
          <a:prstGeom prst="rect">
            <a:avLst/>
          </a:prstGeom>
        </p:spPr>
        <p:txBody>
          <a:bodyPr wrap="none" lIns="0" bIns="0">
            <a:spAutoFit/>
          </a:bodyPr>
          <a:lstStyle/>
          <a:p>
            <a:r>
              <a:rPr lang="nl-NL" sz="1400" b="1" dirty="0" err="1" smtClean="0">
                <a:solidFill>
                  <a:srgbClr val="FF0000"/>
                </a:solidFill>
              </a:rPr>
              <a:t>Governments</a:t>
            </a:r>
            <a:endParaRPr lang="nl-NL" sz="1400" b="1" dirty="0">
              <a:solidFill>
                <a:srgbClr val="FF0000"/>
              </a:solidFill>
            </a:endParaRPr>
          </a:p>
        </p:txBody>
      </p:sp>
      <p:sp>
        <p:nvSpPr>
          <p:cNvPr id="16" name="Rechthoek 15"/>
          <p:cNvSpPr/>
          <p:nvPr/>
        </p:nvSpPr>
        <p:spPr>
          <a:xfrm>
            <a:off x="3670071" y="3883197"/>
            <a:ext cx="1645013" cy="346249"/>
          </a:xfrm>
          <a:prstGeom prst="rect">
            <a:avLst/>
          </a:prstGeom>
        </p:spPr>
        <p:txBody>
          <a:bodyPr wrap="square" lIns="0" tIns="0" rIns="0">
            <a:spAutoFit/>
          </a:bodyPr>
          <a:lstStyle/>
          <a:p>
            <a:r>
              <a:rPr lang="en-GB" sz="1050" b="1" dirty="0">
                <a:solidFill>
                  <a:srgbClr val="1D7D8B"/>
                </a:solidFill>
              </a:rPr>
              <a:t>Hans Fischer</a:t>
            </a:r>
            <a:endParaRPr lang="nl-NL" sz="1050" dirty="0">
              <a:solidFill>
                <a:srgbClr val="1D7D8B"/>
              </a:solidFill>
            </a:endParaRPr>
          </a:p>
          <a:p>
            <a:r>
              <a:rPr lang="en-GB" sz="900" dirty="0">
                <a:solidFill>
                  <a:srgbClr val="1D7D8B"/>
                </a:solidFill>
              </a:rPr>
              <a:t>CEO Tata Steel Europe</a:t>
            </a:r>
            <a:endParaRPr lang="nl-NL" sz="900" dirty="0">
              <a:solidFill>
                <a:srgbClr val="1D7D8B"/>
              </a:solidFill>
            </a:endParaRPr>
          </a:p>
        </p:txBody>
      </p:sp>
      <p:sp>
        <p:nvSpPr>
          <p:cNvPr id="17" name="Rechthoek 16"/>
          <p:cNvSpPr/>
          <p:nvPr/>
        </p:nvSpPr>
        <p:spPr>
          <a:xfrm>
            <a:off x="3634435" y="4442273"/>
            <a:ext cx="1750467" cy="484748"/>
          </a:xfrm>
          <a:prstGeom prst="rect">
            <a:avLst/>
          </a:prstGeom>
        </p:spPr>
        <p:txBody>
          <a:bodyPr wrap="square" lIns="0" tIns="0" rIns="0">
            <a:spAutoFit/>
          </a:bodyPr>
          <a:lstStyle/>
          <a:p>
            <a:pPr hangingPunct="0"/>
            <a:r>
              <a:rPr lang="nl-NL" sz="1050" b="1" dirty="0">
                <a:solidFill>
                  <a:srgbClr val="1D7D8B"/>
                </a:solidFill>
              </a:rPr>
              <a:t>Chris Heutink</a:t>
            </a:r>
            <a:endParaRPr lang="nl-NL" sz="1050" dirty="0">
              <a:solidFill>
                <a:srgbClr val="1D7D8B"/>
              </a:solidFill>
            </a:endParaRPr>
          </a:p>
          <a:p>
            <a:r>
              <a:rPr lang="nl-NL" sz="900" dirty="0">
                <a:solidFill>
                  <a:srgbClr val="1D7D8B"/>
                </a:solidFill>
              </a:rPr>
              <a:t>Lid Raad van Bestuur Randstad Groep Nederland </a:t>
            </a:r>
          </a:p>
        </p:txBody>
      </p:sp>
      <p:sp>
        <p:nvSpPr>
          <p:cNvPr id="18" name="Rechthoek 17"/>
          <p:cNvSpPr/>
          <p:nvPr/>
        </p:nvSpPr>
        <p:spPr>
          <a:xfrm>
            <a:off x="963067" y="2646863"/>
            <a:ext cx="1676839" cy="346249"/>
          </a:xfrm>
          <a:prstGeom prst="rect">
            <a:avLst/>
          </a:prstGeom>
        </p:spPr>
        <p:txBody>
          <a:bodyPr wrap="square" lIns="0" tIns="0" rIns="0">
            <a:spAutoFit/>
          </a:bodyPr>
          <a:lstStyle/>
          <a:p>
            <a:r>
              <a:rPr lang="en-GB" sz="1050" b="1" dirty="0">
                <a:solidFill>
                  <a:srgbClr val="1D7D8B"/>
                </a:solidFill>
              </a:rPr>
              <a:t>Jacqueline Cramer</a:t>
            </a:r>
            <a:endParaRPr lang="nl-NL" sz="1050" dirty="0">
              <a:solidFill>
                <a:srgbClr val="1D7D8B"/>
              </a:solidFill>
            </a:endParaRPr>
          </a:p>
          <a:p>
            <a:pPr hangingPunct="0"/>
            <a:r>
              <a:rPr lang="en-GB" sz="900" dirty="0" err="1" smtClean="0">
                <a:solidFill>
                  <a:srgbClr val="1D7D8B"/>
                </a:solidFill>
              </a:rPr>
              <a:t>Regisseur</a:t>
            </a:r>
            <a:r>
              <a:rPr lang="en-GB" sz="900" dirty="0" smtClean="0">
                <a:solidFill>
                  <a:srgbClr val="1D7D8B"/>
                </a:solidFill>
              </a:rPr>
              <a:t> </a:t>
            </a:r>
            <a:r>
              <a:rPr lang="en-GB" sz="900" dirty="0">
                <a:solidFill>
                  <a:srgbClr val="1D7D8B"/>
                </a:solidFill>
              </a:rPr>
              <a:t>Circulaire </a:t>
            </a:r>
            <a:r>
              <a:rPr lang="en-GB" sz="900" dirty="0" smtClean="0">
                <a:solidFill>
                  <a:srgbClr val="1D7D8B"/>
                </a:solidFill>
              </a:rPr>
              <a:t>Economie</a:t>
            </a:r>
            <a:endParaRPr lang="nl-NL" sz="900" dirty="0">
              <a:solidFill>
                <a:srgbClr val="1D7D8B"/>
              </a:solidFill>
            </a:endParaRPr>
          </a:p>
        </p:txBody>
      </p:sp>
      <p:sp>
        <p:nvSpPr>
          <p:cNvPr id="19" name="Rechthoek 18"/>
          <p:cNvSpPr/>
          <p:nvPr/>
        </p:nvSpPr>
        <p:spPr>
          <a:xfrm>
            <a:off x="963067" y="3283971"/>
            <a:ext cx="1676839" cy="623248"/>
          </a:xfrm>
          <a:prstGeom prst="rect">
            <a:avLst/>
          </a:prstGeom>
        </p:spPr>
        <p:txBody>
          <a:bodyPr wrap="square" lIns="0" tIns="0" rIns="0">
            <a:spAutoFit/>
          </a:bodyPr>
          <a:lstStyle/>
          <a:p>
            <a:r>
              <a:rPr lang="nl-NL" sz="1050" b="1" dirty="0">
                <a:solidFill>
                  <a:srgbClr val="1D7D8B"/>
                </a:solidFill>
              </a:rPr>
              <a:t>Geert ten Dam </a:t>
            </a:r>
            <a:endParaRPr lang="nl-NL" sz="1050" dirty="0">
              <a:solidFill>
                <a:srgbClr val="1D7D8B"/>
              </a:solidFill>
            </a:endParaRPr>
          </a:p>
          <a:p>
            <a:pPr hangingPunct="0"/>
            <a:r>
              <a:rPr lang="nl-NL" sz="900" dirty="0">
                <a:solidFill>
                  <a:srgbClr val="1D7D8B"/>
                </a:solidFill>
              </a:rPr>
              <a:t>Voorzitter College van Bestuur Universiteit van Amsterdam</a:t>
            </a:r>
          </a:p>
          <a:p>
            <a:endParaRPr lang="nl-NL" sz="900" dirty="0">
              <a:solidFill>
                <a:srgbClr val="1D7D8B"/>
              </a:solidFill>
            </a:endParaRPr>
          </a:p>
        </p:txBody>
      </p:sp>
      <p:sp>
        <p:nvSpPr>
          <p:cNvPr id="20" name="Rechthoek 19"/>
          <p:cNvSpPr/>
          <p:nvPr/>
        </p:nvSpPr>
        <p:spPr>
          <a:xfrm>
            <a:off x="963067" y="3873712"/>
            <a:ext cx="1784334" cy="485069"/>
          </a:xfrm>
          <a:prstGeom prst="rect">
            <a:avLst/>
          </a:prstGeom>
        </p:spPr>
        <p:txBody>
          <a:bodyPr wrap="square" lIns="0" tIns="0" rIns="0">
            <a:spAutoFit/>
          </a:bodyPr>
          <a:lstStyle/>
          <a:p>
            <a:pPr hangingPunct="0"/>
            <a:r>
              <a:rPr lang="nl-NL" sz="1052" b="1" dirty="0">
                <a:solidFill>
                  <a:srgbClr val="1D7D8B"/>
                </a:solidFill>
              </a:rPr>
              <a:t>Huib de Jong</a:t>
            </a:r>
            <a:endParaRPr lang="nl-NL" sz="1052" dirty="0">
              <a:solidFill>
                <a:srgbClr val="1D7D8B"/>
              </a:solidFill>
            </a:endParaRPr>
          </a:p>
          <a:p>
            <a:pPr hangingPunct="0"/>
            <a:r>
              <a:rPr lang="nl-NL" sz="900" dirty="0">
                <a:solidFill>
                  <a:srgbClr val="1D7D8B"/>
                </a:solidFill>
              </a:rPr>
              <a:t>Voorzitter College van Bestuur Hogeschool van Amsterdam</a:t>
            </a:r>
          </a:p>
        </p:txBody>
      </p:sp>
      <p:sp>
        <p:nvSpPr>
          <p:cNvPr id="21" name="Rechthoek 20"/>
          <p:cNvSpPr/>
          <p:nvPr/>
        </p:nvSpPr>
        <p:spPr>
          <a:xfrm>
            <a:off x="10298850" y="2649709"/>
            <a:ext cx="1456267" cy="484748"/>
          </a:xfrm>
          <a:prstGeom prst="rect">
            <a:avLst/>
          </a:prstGeom>
        </p:spPr>
        <p:txBody>
          <a:bodyPr wrap="square" lIns="0" tIns="0" rIns="0">
            <a:spAutoFit/>
          </a:bodyPr>
          <a:lstStyle/>
          <a:p>
            <a:r>
              <a:rPr lang="nl-NL" sz="1050" b="1" dirty="0">
                <a:solidFill>
                  <a:srgbClr val="1D7D8B"/>
                </a:solidFill>
              </a:rPr>
              <a:t>Jaap Bond</a:t>
            </a:r>
            <a:endParaRPr lang="nl-NL" sz="1050" dirty="0">
              <a:solidFill>
                <a:srgbClr val="1D7D8B"/>
              </a:solidFill>
            </a:endParaRPr>
          </a:p>
          <a:p>
            <a:r>
              <a:rPr lang="nl-NL" sz="900" dirty="0">
                <a:solidFill>
                  <a:srgbClr val="1D7D8B"/>
                </a:solidFill>
              </a:rPr>
              <a:t>Gedeputeerde Provincie Noord Holland </a:t>
            </a:r>
          </a:p>
        </p:txBody>
      </p:sp>
      <p:sp>
        <p:nvSpPr>
          <p:cNvPr id="22" name="Rechthoek 21"/>
          <p:cNvSpPr/>
          <p:nvPr/>
        </p:nvSpPr>
        <p:spPr>
          <a:xfrm>
            <a:off x="5826800" y="3228997"/>
            <a:ext cx="1645012" cy="623248"/>
          </a:xfrm>
          <a:prstGeom prst="rect">
            <a:avLst/>
          </a:prstGeom>
        </p:spPr>
        <p:txBody>
          <a:bodyPr wrap="square" lIns="0" tIns="0" rIns="0">
            <a:spAutoFit/>
          </a:bodyPr>
          <a:lstStyle/>
          <a:p>
            <a:pPr hangingPunct="0"/>
            <a:r>
              <a:rPr lang="en-GB" sz="1050" b="1" dirty="0">
                <a:solidFill>
                  <a:srgbClr val="1D7D8B"/>
                </a:solidFill>
              </a:rPr>
              <a:t>Marcel van Loo</a:t>
            </a:r>
            <a:endParaRPr lang="nl-NL" sz="1050" dirty="0">
              <a:solidFill>
                <a:srgbClr val="1D7D8B"/>
              </a:solidFill>
            </a:endParaRPr>
          </a:p>
          <a:p>
            <a:pPr hangingPunct="0"/>
            <a:r>
              <a:rPr lang="en-US" sz="900" dirty="0">
                <a:solidFill>
                  <a:srgbClr val="1D7D8B"/>
                </a:solidFill>
              </a:rPr>
              <a:t>Managing Partner EMEIA Financial Services</a:t>
            </a:r>
            <a:endParaRPr lang="nl-NL" sz="900" dirty="0">
              <a:solidFill>
                <a:srgbClr val="1D7D8B"/>
              </a:solidFill>
            </a:endParaRPr>
          </a:p>
          <a:p>
            <a:pPr hangingPunct="0"/>
            <a:r>
              <a:rPr lang="en-GB" sz="900" dirty="0">
                <a:solidFill>
                  <a:srgbClr val="1D7D8B"/>
                </a:solidFill>
              </a:rPr>
              <a:t>EY Netherlands</a:t>
            </a:r>
            <a:endParaRPr lang="nl-NL" sz="900" dirty="0">
              <a:solidFill>
                <a:srgbClr val="1D7D8B"/>
              </a:solidFill>
            </a:endParaRPr>
          </a:p>
        </p:txBody>
      </p:sp>
      <p:sp>
        <p:nvSpPr>
          <p:cNvPr id="23" name="Rechthoek 22"/>
          <p:cNvSpPr/>
          <p:nvPr/>
        </p:nvSpPr>
        <p:spPr>
          <a:xfrm>
            <a:off x="5853584" y="3896142"/>
            <a:ext cx="1645012" cy="346249"/>
          </a:xfrm>
          <a:prstGeom prst="rect">
            <a:avLst/>
          </a:prstGeom>
        </p:spPr>
        <p:txBody>
          <a:bodyPr wrap="square" lIns="0" tIns="0" rIns="0">
            <a:spAutoFit/>
          </a:bodyPr>
          <a:lstStyle/>
          <a:p>
            <a:pPr hangingPunct="0"/>
            <a:r>
              <a:rPr lang="nl-NL" sz="1050" b="1" dirty="0">
                <a:solidFill>
                  <a:srgbClr val="1D7D8B"/>
                </a:solidFill>
              </a:rPr>
              <a:t>Henk </a:t>
            </a:r>
            <a:r>
              <a:rPr lang="nl-NL" sz="1050" b="1" dirty="0" err="1">
                <a:solidFill>
                  <a:srgbClr val="1D7D8B"/>
                </a:solidFill>
              </a:rPr>
              <a:t>Markerink</a:t>
            </a:r>
            <a:endParaRPr lang="nl-NL" sz="1050" b="1" dirty="0">
              <a:solidFill>
                <a:srgbClr val="1D7D8B"/>
              </a:solidFill>
            </a:endParaRPr>
          </a:p>
          <a:p>
            <a:pPr hangingPunct="0"/>
            <a:r>
              <a:rPr lang="nl-NL" sz="900" dirty="0">
                <a:solidFill>
                  <a:srgbClr val="1D7D8B"/>
                </a:solidFill>
              </a:rPr>
              <a:t>CEO Amsterdam </a:t>
            </a:r>
            <a:r>
              <a:rPr lang="nl-NL" sz="900" dirty="0" err="1">
                <a:solidFill>
                  <a:srgbClr val="1D7D8B"/>
                </a:solidFill>
              </a:rPr>
              <a:t>ArenA</a:t>
            </a:r>
            <a:endParaRPr lang="nl-NL" sz="900" dirty="0">
              <a:solidFill>
                <a:srgbClr val="1D7D8B"/>
              </a:solidFill>
            </a:endParaRPr>
          </a:p>
        </p:txBody>
      </p:sp>
      <p:sp>
        <p:nvSpPr>
          <p:cNvPr id="24" name="Rechthoek 23"/>
          <p:cNvSpPr/>
          <p:nvPr/>
        </p:nvSpPr>
        <p:spPr>
          <a:xfrm>
            <a:off x="10290045" y="3858625"/>
            <a:ext cx="1549622" cy="484748"/>
          </a:xfrm>
          <a:prstGeom prst="rect">
            <a:avLst/>
          </a:prstGeom>
        </p:spPr>
        <p:txBody>
          <a:bodyPr wrap="square" lIns="0" tIns="0" rIns="0">
            <a:spAutoFit/>
          </a:bodyPr>
          <a:lstStyle/>
          <a:p>
            <a:pPr hangingPunct="0"/>
            <a:r>
              <a:rPr lang="nl-NL" sz="1050" b="1" dirty="0">
                <a:solidFill>
                  <a:srgbClr val="1D7D8B"/>
                </a:solidFill>
              </a:rPr>
              <a:t>Udo Kock</a:t>
            </a:r>
            <a:endParaRPr lang="nl-NL" sz="1050" dirty="0">
              <a:solidFill>
                <a:srgbClr val="1D7D8B"/>
              </a:solidFill>
            </a:endParaRPr>
          </a:p>
          <a:p>
            <a:pPr hangingPunct="0"/>
            <a:r>
              <a:rPr lang="nl-NL" sz="900" dirty="0">
                <a:solidFill>
                  <a:srgbClr val="1D7D8B"/>
                </a:solidFill>
              </a:rPr>
              <a:t>Wethouder Gemeente Amsterdam</a:t>
            </a:r>
          </a:p>
        </p:txBody>
      </p:sp>
      <p:sp>
        <p:nvSpPr>
          <p:cNvPr id="25" name="Rechthoek 24"/>
          <p:cNvSpPr/>
          <p:nvPr/>
        </p:nvSpPr>
        <p:spPr>
          <a:xfrm>
            <a:off x="5815017" y="2644516"/>
            <a:ext cx="1750466" cy="484748"/>
          </a:xfrm>
          <a:prstGeom prst="rect">
            <a:avLst/>
          </a:prstGeom>
        </p:spPr>
        <p:txBody>
          <a:bodyPr wrap="square" lIns="0" tIns="0" rIns="0">
            <a:spAutoFit/>
          </a:bodyPr>
          <a:lstStyle/>
          <a:p>
            <a:pPr hangingPunct="0"/>
            <a:r>
              <a:rPr lang="nl-NL" sz="1050" b="1" dirty="0" smtClean="0">
                <a:solidFill>
                  <a:srgbClr val="1D7D8B"/>
                </a:solidFill>
              </a:rPr>
              <a:t>Barbara Baarsma</a:t>
            </a:r>
            <a:endParaRPr lang="nl-NL" sz="1050" dirty="0">
              <a:solidFill>
                <a:srgbClr val="1D7D8B"/>
              </a:solidFill>
            </a:endParaRPr>
          </a:p>
          <a:p>
            <a:pPr hangingPunct="0"/>
            <a:r>
              <a:rPr lang="nl-NL" sz="900" dirty="0">
                <a:solidFill>
                  <a:srgbClr val="1D7D8B"/>
                </a:solidFill>
              </a:rPr>
              <a:t>Directievoorzitter Rabobank </a:t>
            </a:r>
          </a:p>
          <a:p>
            <a:pPr hangingPunct="0"/>
            <a:r>
              <a:rPr lang="nl-NL" sz="900" dirty="0">
                <a:solidFill>
                  <a:srgbClr val="1D7D8B"/>
                </a:solidFill>
              </a:rPr>
              <a:t>Amsterdam</a:t>
            </a:r>
          </a:p>
        </p:txBody>
      </p:sp>
      <p:sp>
        <p:nvSpPr>
          <p:cNvPr id="26" name="Rechthoek 25"/>
          <p:cNvSpPr/>
          <p:nvPr/>
        </p:nvSpPr>
        <p:spPr>
          <a:xfrm>
            <a:off x="5861354" y="5014590"/>
            <a:ext cx="1770404" cy="484748"/>
          </a:xfrm>
          <a:prstGeom prst="rect">
            <a:avLst/>
          </a:prstGeom>
        </p:spPr>
        <p:txBody>
          <a:bodyPr wrap="square" lIns="0" tIns="0" rIns="0">
            <a:spAutoFit/>
          </a:bodyPr>
          <a:lstStyle/>
          <a:p>
            <a:pPr hangingPunct="0"/>
            <a:r>
              <a:rPr lang="en-GB" sz="1050" b="1" dirty="0">
                <a:solidFill>
                  <a:srgbClr val="1D7D8B"/>
                </a:solidFill>
              </a:rPr>
              <a:t>Yuri </a:t>
            </a:r>
            <a:r>
              <a:rPr lang="en-GB" sz="1050" b="1" dirty="0" err="1">
                <a:solidFill>
                  <a:srgbClr val="1D7D8B"/>
                </a:solidFill>
              </a:rPr>
              <a:t>Sebregts</a:t>
            </a:r>
            <a:endParaRPr lang="nl-NL" sz="1050" dirty="0">
              <a:solidFill>
                <a:srgbClr val="1D7D8B"/>
              </a:solidFill>
            </a:endParaRPr>
          </a:p>
          <a:p>
            <a:r>
              <a:rPr lang="en-GB" sz="900" dirty="0">
                <a:solidFill>
                  <a:srgbClr val="1D7D8B"/>
                </a:solidFill>
              </a:rPr>
              <a:t>Vice President Innovation and R&amp;D and CTO Shell </a:t>
            </a:r>
            <a:endParaRPr lang="nl-NL" sz="900" dirty="0">
              <a:solidFill>
                <a:srgbClr val="1D7D8B"/>
              </a:solidFill>
            </a:endParaRPr>
          </a:p>
        </p:txBody>
      </p:sp>
      <p:sp>
        <p:nvSpPr>
          <p:cNvPr id="27" name="Rechthoek 26"/>
          <p:cNvSpPr/>
          <p:nvPr/>
        </p:nvSpPr>
        <p:spPr>
          <a:xfrm>
            <a:off x="10298850" y="4405984"/>
            <a:ext cx="1456267" cy="484748"/>
          </a:xfrm>
          <a:prstGeom prst="rect">
            <a:avLst/>
          </a:prstGeom>
        </p:spPr>
        <p:txBody>
          <a:bodyPr wrap="square" lIns="0" tIns="0" rIns="0">
            <a:spAutoFit/>
          </a:bodyPr>
          <a:lstStyle/>
          <a:p>
            <a:pPr hangingPunct="0"/>
            <a:r>
              <a:rPr lang="nl-NL" sz="1050" b="1" dirty="0">
                <a:solidFill>
                  <a:srgbClr val="1D7D8B"/>
                </a:solidFill>
              </a:rPr>
              <a:t>Franc </a:t>
            </a:r>
            <a:r>
              <a:rPr lang="nl-NL" sz="1050" b="1" dirty="0" err="1">
                <a:solidFill>
                  <a:srgbClr val="1D7D8B"/>
                </a:solidFill>
              </a:rPr>
              <a:t>Weerwind</a:t>
            </a:r>
            <a:endParaRPr lang="nl-NL" sz="1050" dirty="0">
              <a:solidFill>
                <a:srgbClr val="1D7D8B"/>
              </a:solidFill>
            </a:endParaRPr>
          </a:p>
          <a:p>
            <a:pPr hangingPunct="0"/>
            <a:r>
              <a:rPr lang="nl-NL" sz="900" dirty="0">
                <a:solidFill>
                  <a:srgbClr val="1D7D8B"/>
                </a:solidFill>
              </a:rPr>
              <a:t>Burgemeester Gemeente Almere</a:t>
            </a:r>
          </a:p>
        </p:txBody>
      </p:sp>
      <p:pic>
        <p:nvPicPr>
          <p:cNvPr id="28" name="Afbeelding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90" y="3257821"/>
            <a:ext cx="419122" cy="482625"/>
          </a:xfrm>
          <a:prstGeom prst="rect">
            <a:avLst/>
          </a:prstGeom>
        </p:spPr>
      </p:pic>
      <p:pic>
        <p:nvPicPr>
          <p:cNvPr id="29" name="Afbeelding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5884" y="3870229"/>
            <a:ext cx="419122" cy="482625"/>
          </a:xfrm>
          <a:prstGeom prst="rect">
            <a:avLst/>
          </a:prstGeom>
        </p:spPr>
      </p:pic>
      <p:pic>
        <p:nvPicPr>
          <p:cNvPr id="30" name="Afbeelding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1506" y="2651832"/>
            <a:ext cx="419122" cy="482625"/>
          </a:xfrm>
          <a:prstGeom prst="rect">
            <a:avLst/>
          </a:prstGeom>
        </p:spPr>
      </p:pic>
      <p:pic>
        <p:nvPicPr>
          <p:cNvPr id="31" name="Afbeelding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611" y="3851810"/>
            <a:ext cx="419122" cy="482625"/>
          </a:xfrm>
          <a:prstGeom prst="rect">
            <a:avLst/>
          </a:prstGeom>
        </p:spPr>
      </p:pic>
      <p:pic>
        <p:nvPicPr>
          <p:cNvPr id="32" name="Afbeelding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4151" y="2657201"/>
            <a:ext cx="431822" cy="482625"/>
          </a:xfrm>
          <a:prstGeom prst="rect">
            <a:avLst/>
          </a:prstGeom>
        </p:spPr>
      </p:pic>
      <p:pic>
        <p:nvPicPr>
          <p:cNvPr id="33" name="Afbeelding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0024" y="4335846"/>
            <a:ext cx="419122" cy="482625"/>
          </a:xfrm>
          <a:prstGeom prst="rect">
            <a:avLst/>
          </a:prstGeom>
        </p:spPr>
      </p:pic>
      <p:pic>
        <p:nvPicPr>
          <p:cNvPr id="34" name="Afbeelding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12454" y="4447683"/>
            <a:ext cx="419122" cy="482625"/>
          </a:xfrm>
          <a:prstGeom prst="rect">
            <a:avLst/>
          </a:prstGeom>
        </p:spPr>
      </p:pic>
      <p:pic>
        <p:nvPicPr>
          <p:cNvPr id="35" name="Afbeelding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9296" y="3232033"/>
            <a:ext cx="419122" cy="482625"/>
          </a:xfrm>
          <a:prstGeom prst="rect">
            <a:avLst/>
          </a:prstGeom>
        </p:spPr>
      </p:pic>
      <p:pic>
        <p:nvPicPr>
          <p:cNvPr id="36" name="Afbeelding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99296" y="5014590"/>
            <a:ext cx="419122" cy="482625"/>
          </a:xfrm>
          <a:prstGeom prst="rect">
            <a:avLst/>
          </a:prstGeom>
        </p:spPr>
      </p:pic>
      <p:sp>
        <p:nvSpPr>
          <p:cNvPr id="37" name="Rechthoek 36"/>
          <p:cNvSpPr/>
          <p:nvPr/>
        </p:nvSpPr>
        <p:spPr>
          <a:xfrm>
            <a:off x="8005093" y="4334435"/>
            <a:ext cx="1666558" cy="607859"/>
          </a:xfrm>
          <a:prstGeom prst="rect">
            <a:avLst/>
          </a:prstGeom>
        </p:spPr>
        <p:txBody>
          <a:bodyPr wrap="square" lIns="0" tIns="0" rIns="0">
            <a:spAutoFit/>
          </a:bodyPr>
          <a:lstStyle/>
          <a:p>
            <a:pPr defTabSz="457200"/>
            <a:r>
              <a:rPr lang="en-US" sz="1050" b="1" dirty="0" err="1" smtClean="0">
                <a:solidFill>
                  <a:srgbClr val="1D7D8B"/>
                </a:solidFill>
              </a:rPr>
              <a:t>Roulerend</a:t>
            </a:r>
            <a:r>
              <a:rPr lang="en-US" sz="1050" b="1" dirty="0" smtClean="0">
                <a:solidFill>
                  <a:srgbClr val="1D7D8B"/>
                </a:solidFill>
              </a:rPr>
              <a:t> lid</a:t>
            </a:r>
            <a:endParaRPr lang="en-US" sz="1050" b="1" dirty="0">
              <a:solidFill>
                <a:srgbClr val="1D7D8B"/>
              </a:solidFill>
            </a:endParaRPr>
          </a:p>
          <a:p>
            <a:pPr defTabSz="457200"/>
            <a:r>
              <a:rPr lang="en-US" sz="900" dirty="0">
                <a:solidFill>
                  <a:srgbClr val="27B7C6"/>
                </a:solidFill>
              </a:rPr>
              <a:t>Young on Board</a:t>
            </a:r>
          </a:p>
          <a:p>
            <a:endParaRPr lang="en-US" sz="800" dirty="0">
              <a:solidFill>
                <a:srgbClr val="1D7D8B"/>
              </a:solidFill>
              <a:latin typeface="Avenir LT Std 65 Medium" panose="020B0603020203020204" pitchFamily="34" charset="0"/>
              <a:cs typeface="Arial" panose="020B0604020202020204" pitchFamily="34" charset="0"/>
            </a:endParaRPr>
          </a:p>
          <a:p>
            <a:endParaRPr lang="nl-NL" sz="900" dirty="0">
              <a:solidFill>
                <a:srgbClr val="1D7D8B"/>
              </a:solidFill>
            </a:endParaRPr>
          </a:p>
        </p:txBody>
      </p:sp>
      <p:sp>
        <p:nvSpPr>
          <p:cNvPr id="38" name="Freeform 15"/>
          <p:cNvSpPr>
            <a:spLocks/>
          </p:cNvSpPr>
          <p:nvPr/>
        </p:nvSpPr>
        <p:spPr bwMode="auto">
          <a:xfrm>
            <a:off x="7501397" y="4349025"/>
            <a:ext cx="428548" cy="476767"/>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hthoek 38"/>
          <p:cNvSpPr/>
          <p:nvPr/>
        </p:nvSpPr>
        <p:spPr>
          <a:xfrm>
            <a:off x="7996366" y="2661519"/>
            <a:ext cx="1645012" cy="484748"/>
          </a:xfrm>
          <a:prstGeom prst="rect">
            <a:avLst/>
          </a:prstGeom>
        </p:spPr>
        <p:txBody>
          <a:bodyPr wrap="square" lIns="0" tIns="0" rIns="0">
            <a:spAutoFit/>
          </a:bodyPr>
          <a:lstStyle/>
          <a:p>
            <a:pPr hangingPunct="0"/>
            <a:r>
              <a:rPr lang="nl-NL" sz="1050" b="1" dirty="0">
                <a:solidFill>
                  <a:srgbClr val="1D7D8B"/>
                </a:solidFill>
              </a:rPr>
              <a:t>Jeroen Tas</a:t>
            </a:r>
            <a:endParaRPr lang="nl-NL" sz="1050" dirty="0">
              <a:solidFill>
                <a:srgbClr val="1D7D8B"/>
              </a:solidFill>
            </a:endParaRPr>
          </a:p>
          <a:p>
            <a:pPr hangingPunct="0"/>
            <a:r>
              <a:rPr lang="en-US" sz="900" dirty="0">
                <a:solidFill>
                  <a:srgbClr val="1D7D8B"/>
                </a:solidFill>
              </a:rPr>
              <a:t>Chief Innovation &amp; Strategy Officer Philips</a:t>
            </a:r>
            <a:endParaRPr lang="nl-NL" sz="900" dirty="0">
              <a:solidFill>
                <a:srgbClr val="1D7D8B"/>
              </a:solidFill>
            </a:endParaRPr>
          </a:p>
        </p:txBody>
      </p:sp>
      <p:sp>
        <p:nvSpPr>
          <p:cNvPr id="40" name="Freeform 15"/>
          <p:cNvSpPr>
            <a:spLocks/>
          </p:cNvSpPr>
          <p:nvPr/>
        </p:nvSpPr>
        <p:spPr bwMode="auto">
          <a:xfrm>
            <a:off x="7510823" y="2644516"/>
            <a:ext cx="419122" cy="482625"/>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15" cstate="print">
              <a:extLst>
                <a:ext uri="{28A0092B-C50C-407E-A947-70E740481C1C}">
                  <a14:useLocalDpi xmlns:a14="http://schemas.microsoft.com/office/drawing/2010/main" val="0"/>
                </a:ext>
              </a:extLst>
            </a:blip>
            <a:srcRect/>
            <a:stretch>
              <a:fillRect l="-7650" r="-7650"/>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hthoek 40"/>
          <p:cNvSpPr/>
          <p:nvPr/>
        </p:nvSpPr>
        <p:spPr>
          <a:xfrm>
            <a:off x="990713" y="4445671"/>
            <a:ext cx="1784334" cy="623248"/>
          </a:xfrm>
          <a:prstGeom prst="rect">
            <a:avLst/>
          </a:prstGeom>
        </p:spPr>
        <p:txBody>
          <a:bodyPr wrap="square" lIns="0" tIns="0" rIns="0">
            <a:spAutoFit/>
          </a:bodyPr>
          <a:lstStyle/>
          <a:p>
            <a:pPr hangingPunct="0"/>
            <a:r>
              <a:rPr lang="nl-NL" sz="1050" b="1" dirty="0">
                <a:solidFill>
                  <a:srgbClr val="1D7D8B"/>
                </a:solidFill>
              </a:rPr>
              <a:t>Mirjam van Praag</a:t>
            </a:r>
            <a:endParaRPr lang="nl-NL" sz="1050" dirty="0">
              <a:solidFill>
                <a:srgbClr val="1D7D8B"/>
              </a:solidFill>
            </a:endParaRPr>
          </a:p>
          <a:p>
            <a:pPr hangingPunct="0"/>
            <a:r>
              <a:rPr lang="nl-NL" sz="900" dirty="0">
                <a:solidFill>
                  <a:srgbClr val="1D7D8B"/>
                </a:solidFill>
              </a:rPr>
              <a:t>Voorzitter College van Bestuur Vrije Universiteit</a:t>
            </a:r>
          </a:p>
          <a:p>
            <a:pPr hangingPunct="0"/>
            <a:endParaRPr lang="nl-NL" sz="900" dirty="0">
              <a:solidFill>
                <a:srgbClr val="1D7D8B"/>
              </a:solidFill>
            </a:endParaRPr>
          </a:p>
        </p:txBody>
      </p:sp>
      <p:sp>
        <p:nvSpPr>
          <p:cNvPr id="42" name="Rechthoek 41"/>
          <p:cNvSpPr/>
          <p:nvPr/>
        </p:nvSpPr>
        <p:spPr>
          <a:xfrm>
            <a:off x="966966" y="5085273"/>
            <a:ext cx="1784334" cy="484748"/>
          </a:xfrm>
          <a:prstGeom prst="rect">
            <a:avLst/>
          </a:prstGeom>
        </p:spPr>
        <p:txBody>
          <a:bodyPr wrap="square" lIns="0" tIns="0" rIns="0">
            <a:spAutoFit/>
          </a:bodyPr>
          <a:lstStyle/>
          <a:p>
            <a:pPr hangingPunct="0"/>
            <a:r>
              <a:rPr lang="nl-NL" sz="1050" b="1" dirty="0">
                <a:solidFill>
                  <a:srgbClr val="1D7D8B"/>
                </a:solidFill>
              </a:rPr>
              <a:t>Hans Snijders	</a:t>
            </a:r>
            <a:endParaRPr lang="nl-NL" sz="1050" dirty="0">
              <a:solidFill>
                <a:srgbClr val="1D7D8B"/>
              </a:solidFill>
            </a:endParaRPr>
          </a:p>
          <a:p>
            <a:pPr hangingPunct="0"/>
            <a:r>
              <a:rPr lang="nl-NL" sz="900" dirty="0">
                <a:solidFill>
                  <a:srgbClr val="1D7D8B"/>
                </a:solidFill>
              </a:rPr>
              <a:t>Voorzitter College van Bestuur Nova College</a:t>
            </a:r>
          </a:p>
        </p:txBody>
      </p:sp>
      <p:sp>
        <p:nvSpPr>
          <p:cNvPr id="43" name="Freeform 15"/>
          <p:cNvSpPr>
            <a:spLocks noChangeAspect="1"/>
          </p:cNvSpPr>
          <p:nvPr/>
        </p:nvSpPr>
        <p:spPr bwMode="auto">
          <a:xfrm>
            <a:off x="441082" y="5067073"/>
            <a:ext cx="423444" cy="488229"/>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16" cstate="print">
              <a:extLst>
                <a:ext uri="{28A0092B-C50C-407E-A947-70E740481C1C}">
                  <a14:useLocalDpi xmlns:a14="http://schemas.microsoft.com/office/drawing/2010/main" val="0"/>
                </a:ext>
              </a:extLst>
            </a:blip>
            <a:srcRect/>
            <a:stretch>
              <a:fillRect l="-25855" r="-25855"/>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44" name="Rechte verbindingslijn 43"/>
          <p:cNvCxnSpPr/>
          <p:nvPr/>
        </p:nvCxnSpPr>
        <p:spPr>
          <a:xfrm>
            <a:off x="460132" y="1213450"/>
            <a:ext cx="11002372" cy="0"/>
          </a:xfrm>
          <a:prstGeom prst="line">
            <a:avLst/>
          </a:prstGeom>
          <a:ln w="12700">
            <a:solidFill>
              <a:srgbClr val="27B7C6"/>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a:off x="414903" y="5685093"/>
            <a:ext cx="11002372" cy="0"/>
          </a:xfrm>
          <a:prstGeom prst="line">
            <a:avLst/>
          </a:prstGeom>
          <a:ln w="12700">
            <a:solidFill>
              <a:srgbClr val="27B7C6"/>
            </a:solidFill>
          </a:ln>
        </p:spPr>
        <p:style>
          <a:lnRef idx="1">
            <a:schemeClr val="accent1"/>
          </a:lnRef>
          <a:fillRef idx="0">
            <a:schemeClr val="accent1"/>
          </a:fillRef>
          <a:effectRef idx="0">
            <a:schemeClr val="accent1"/>
          </a:effectRef>
          <a:fontRef idx="minor">
            <a:schemeClr val="tx1"/>
          </a:fontRef>
        </p:style>
      </p:cxnSp>
      <p:sp>
        <p:nvSpPr>
          <p:cNvPr id="46" name="Titel 1"/>
          <p:cNvSpPr txBox="1">
            <a:spLocks/>
          </p:cNvSpPr>
          <p:nvPr/>
        </p:nvSpPr>
        <p:spPr>
          <a:xfrm>
            <a:off x="474136" y="333260"/>
            <a:ext cx="11108265" cy="838970"/>
          </a:xfrm>
          <a:prstGeom prst="rect">
            <a:avLst/>
          </a:prstGeom>
        </p:spPr>
        <p:txBody>
          <a:bodyPr vert="horz" lIns="0" tIns="0" rIns="0" bIns="0" rtlCol="0" anchor="t" anchorCtr="0">
            <a:noAutofit/>
          </a:bodyPr>
          <a:lstStyle>
            <a:lvl1pPr algn="l" defTabSz="457200" rtl="0" eaLnBrk="1" latinLnBrk="0" hangingPunct="1">
              <a:lnSpc>
                <a:spcPts val="3400"/>
              </a:lnSpc>
              <a:spcBef>
                <a:spcPct val="0"/>
              </a:spcBef>
              <a:buNone/>
              <a:defRPr sz="3000" b="1" i="0" kern="1200" baseline="0">
                <a:solidFill>
                  <a:schemeClr val="accent1"/>
                </a:solidFill>
                <a:latin typeface="Arial"/>
                <a:ea typeface="+mj-ea"/>
                <a:cs typeface="+mj-cs"/>
              </a:defRPr>
            </a:lvl1pPr>
          </a:lstStyle>
          <a:p>
            <a:r>
              <a:rPr lang="en-GB" dirty="0" smtClean="0">
                <a:solidFill>
                  <a:srgbClr val="22B8D4"/>
                </a:solidFill>
              </a:rPr>
              <a:t>Board members</a:t>
            </a:r>
            <a:endParaRPr lang="nl-NL" dirty="0">
              <a:solidFill>
                <a:srgbClr val="22B8D4"/>
              </a:solidFill>
            </a:endParaRPr>
          </a:p>
        </p:txBody>
      </p:sp>
      <p:sp>
        <p:nvSpPr>
          <p:cNvPr id="47" name="Rechthoek 46"/>
          <p:cNvSpPr/>
          <p:nvPr/>
        </p:nvSpPr>
        <p:spPr>
          <a:xfrm>
            <a:off x="3646395" y="2658620"/>
            <a:ext cx="1750467" cy="484748"/>
          </a:xfrm>
          <a:prstGeom prst="rect">
            <a:avLst/>
          </a:prstGeom>
        </p:spPr>
        <p:txBody>
          <a:bodyPr wrap="square" lIns="0" tIns="0" rIns="0">
            <a:spAutoFit/>
          </a:bodyPr>
          <a:lstStyle/>
          <a:p>
            <a:pPr hangingPunct="0"/>
            <a:r>
              <a:rPr lang="nl-NL" sz="1050" b="1" dirty="0">
                <a:solidFill>
                  <a:srgbClr val="1D7D8B"/>
                </a:solidFill>
              </a:rPr>
              <a:t>Hans Bakker </a:t>
            </a:r>
            <a:endParaRPr lang="nl-NL" sz="1050" dirty="0">
              <a:solidFill>
                <a:srgbClr val="1D7D8B"/>
              </a:solidFill>
            </a:endParaRPr>
          </a:p>
          <a:p>
            <a:pPr hangingPunct="0"/>
            <a:r>
              <a:rPr lang="nl-NL" sz="900" dirty="0">
                <a:solidFill>
                  <a:srgbClr val="1D7D8B"/>
                </a:solidFill>
              </a:rPr>
              <a:t>Voorzitter VNO-NCW </a:t>
            </a:r>
          </a:p>
          <a:p>
            <a:pPr hangingPunct="0"/>
            <a:r>
              <a:rPr lang="nl-NL" sz="900" dirty="0">
                <a:solidFill>
                  <a:srgbClr val="1D7D8B"/>
                </a:solidFill>
              </a:rPr>
              <a:t>Metropoolregio Amsterdam</a:t>
            </a:r>
          </a:p>
        </p:txBody>
      </p:sp>
      <p:sp>
        <p:nvSpPr>
          <p:cNvPr id="48" name="Freeform 15"/>
          <p:cNvSpPr>
            <a:spLocks noChangeAspect="1"/>
          </p:cNvSpPr>
          <p:nvPr/>
        </p:nvSpPr>
        <p:spPr bwMode="auto">
          <a:xfrm>
            <a:off x="9767948" y="3812783"/>
            <a:ext cx="412680" cy="475819"/>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17" cstate="print">
              <a:extLst>
                <a:ext uri="{28A0092B-C50C-407E-A947-70E740481C1C}">
                  <a14:useLocalDpi xmlns:a14="http://schemas.microsoft.com/office/drawing/2010/main" val="0"/>
                </a:ext>
              </a:extLst>
            </a:blip>
            <a:srcRect/>
            <a:stretch>
              <a:fillRect l="-36497" r="-55882" b="-19002"/>
            </a:stretch>
          </a:blipFill>
          <a:ln>
            <a:noFill/>
          </a:ln>
        </p:spPr>
        <p:txBody>
          <a:bodyPr vert="horz" wrap="square" lIns="91440" tIns="45720" rIns="91440" bIns="45720" numCol="1" anchor="t" anchorCtr="0" compatLnSpc="1">
            <a:prstTxWarp prst="textNoShape">
              <a:avLst/>
            </a:prstTxWarp>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49" name="Freeform 15"/>
          <p:cNvSpPr>
            <a:spLocks noChangeAspect="1"/>
          </p:cNvSpPr>
          <p:nvPr/>
        </p:nvSpPr>
        <p:spPr bwMode="auto">
          <a:xfrm>
            <a:off x="3092773" y="3242156"/>
            <a:ext cx="432169" cy="498290"/>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18" cstate="print">
              <a:extLst>
                <a:ext uri="{28A0092B-C50C-407E-A947-70E740481C1C}">
                  <a14:useLocalDpi xmlns:a14="http://schemas.microsoft.com/office/drawing/2010/main" val="0"/>
                </a:ext>
              </a:extLst>
            </a:blip>
            <a:srcRect/>
            <a:stretch>
              <a:fillRect l="-5287" r="-5287"/>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hthoek 49"/>
          <p:cNvSpPr/>
          <p:nvPr/>
        </p:nvSpPr>
        <p:spPr>
          <a:xfrm>
            <a:off x="3637555" y="3284362"/>
            <a:ext cx="1646448" cy="484748"/>
          </a:xfrm>
          <a:prstGeom prst="rect">
            <a:avLst/>
          </a:prstGeom>
        </p:spPr>
        <p:txBody>
          <a:bodyPr wrap="square" lIns="0" tIns="0" rIns="0">
            <a:spAutoFit/>
          </a:bodyPr>
          <a:lstStyle/>
          <a:p>
            <a:pPr defTabSz="457200"/>
            <a:r>
              <a:rPr lang="nl-NL" sz="1050" b="1" dirty="0">
                <a:solidFill>
                  <a:srgbClr val="1D7D8B"/>
                </a:solidFill>
              </a:rPr>
              <a:t>André van den Berg</a:t>
            </a:r>
          </a:p>
          <a:p>
            <a:pPr defTabSz="457200"/>
            <a:r>
              <a:rPr lang="en-US" sz="900" dirty="0">
                <a:solidFill>
                  <a:srgbClr val="1D7D8B"/>
                </a:solidFill>
              </a:rPr>
              <a:t>Chief Commercial Officer Schiphol Group</a:t>
            </a:r>
            <a:endParaRPr lang="nl-NL" sz="900" dirty="0">
              <a:solidFill>
                <a:srgbClr val="1D7D8B"/>
              </a:solidFill>
            </a:endParaRPr>
          </a:p>
        </p:txBody>
      </p:sp>
      <p:sp>
        <p:nvSpPr>
          <p:cNvPr id="51" name="Freeform 15"/>
          <p:cNvSpPr>
            <a:spLocks noChangeAspect="1"/>
          </p:cNvSpPr>
          <p:nvPr/>
        </p:nvSpPr>
        <p:spPr bwMode="auto">
          <a:xfrm>
            <a:off x="5298346" y="4411476"/>
            <a:ext cx="432619" cy="498808"/>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19" cstate="print">
              <a:extLst>
                <a:ext uri="{28A0092B-C50C-407E-A947-70E740481C1C}">
                  <a14:useLocalDpi xmlns:a14="http://schemas.microsoft.com/office/drawing/2010/main" val="0"/>
                </a:ext>
              </a:extLst>
            </a:blip>
            <a:srcRect/>
            <a:stretch>
              <a:fillRect t="-4784" b="-4784"/>
            </a:stretch>
          </a:bli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Rechthoek 51"/>
          <p:cNvSpPr/>
          <p:nvPr/>
        </p:nvSpPr>
        <p:spPr>
          <a:xfrm>
            <a:off x="5864116" y="4445560"/>
            <a:ext cx="1549622" cy="484748"/>
          </a:xfrm>
          <a:prstGeom prst="rect">
            <a:avLst/>
          </a:prstGeom>
        </p:spPr>
        <p:txBody>
          <a:bodyPr wrap="square" lIns="0" tIns="0" rIns="0">
            <a:spAutoFit/>
          </a:bodyPr>
          <a:lstStyle/>
          <a:p>
            <a:pPr hangingPunct="0"/>
            <a:r>
              <a:rPr lang="nl-NL" sz="1050" b="1" dirty="0">
                <a:solidFill>
                  <a:srgbClr val="1D7D8B"/>
                </a:solidFill>
              </a:rPr>
              <a:t>Joris </a:t>
            </a:r>
            <a:r>
              <a:rPr lang="nl-NL" sz="1050" b="1" dirty="0" err="1">
                <a:solidFill>
                  <a:srgbClr val="1D7D8B"/>
                </a:solidFill>
              </a:rPr>
              <a:t>Schoonis</a:t>
            </a:r>
            <a:endParaRPr lang="nl-NL" sz="1050" dirty="0">
              <a:solidFill>
                <a:srgbClr val="1D7D8B"/>
              </a:solidFill>
            </a:endParaRPr>
          </a:p>
          <a:p>
            <a:pPr hangingPunct="0"/>
            <a:r>
              <a:rPr lang="nl-NL" sz="900" dirty="0">
                <a:solidFill>
                  <a:srgbClr val="1D7D8B"/>
                </a:solidFill>
              </a:rPr>
              <a:t>AVP Marketing Cloud Europe &amp; </a:t>
            </a:r>
            <a:r>
              <a:rPr lang="nl-NL" sz="900" dirty="0" err="1">
                <a:solidFill>
                  <a:srgbClr val="1D7D8B"/>
                </a:solidFill>
              </a:rPr>
              <a:t>Israel</a:t>
            </a:r>
            <a:r>
              <a:rPr lang="nl-NL" sz="900" dirty="0">
                <a:solidFill>
                  <a:srgbClr val="1D7D8B"/>
                </a:solidFill>
              </a:rPr>
              <a:t> Salesforce</a:t>
            </a:r>
          </a:p>
        </p:txBody>
      </p:sp>
      <p:sp>
        <p:nvSpPr>
          <p:cNvPr id="53" name="Rechthoek 52"/>
          <p:cNvSpPr/>
          <p:nvPr/>
        </p:nvSpPr>
        <p:spPr>
          <a:xfrm>
            <a:off x="984145" y="1716661"/>
            <a:ext cx="3510409" cy="484748"/>
          </a:xfrm>
          <a:prstGeom prst="rect">
            <a:avLst/>
          </a:prstGeom>
        </p:spPr>
        <p:txBody>
          <a:bodyPr wrap="square" lIns="0" tIns="0">
            <a:spAutoFit/>
          </a:bodyPr>
          <a:lstStyle/>
          <a:p>
            <a:pPr hangingPunct="0"/>
            <a:r>
              <a:rPr lang="nl-NL" sz="1050" b="1" dirty="0" smtClean="0">
                <a:solidFill>
                  <a:srgbClr val="1D7D8B"/>
                </a:solidFill>
              </a:rPr>
              <a:t>Femke Halsema</a:t>
            </a:r>
            <a:endParaRPr lang="nl-NL" sz="1050" dirty="0">
              <a:solidFill>
                <a:srgbClr val="1D7D8B"/>
              </a:solidFill>
            </a:endParaRPr>
          </a:p>
          <a:p>
            <a:pPr hangingPunct="0"/>
            <a:r>
              <a:rPr lang="nl-NL" sz="900" dirty="0">
                <a:solidFill>
                  <a:srgbClr val="1D7D8B"/>
                </a:solidFill>
              </a:rPr>
              <a:t>Burgermeester van Amsterdam en voorzitter van de Amsterdam </a:t>
            </a:r>
            <a:r>
              <a:rPr lang="nl-NL" sz="900" dirty="0" err="1">
                <a:solidFill>
                  <a:srgbClr val="1D7D8B"/>
                </a:solidFill>
              </a:rPr>
              <a:t>Economic</a:t>
            </a:r>
            <a:r>
              <a:rPr lang="nl-NL" sz="900" dirty="0">
                <a:solidFill>
                  <a:srgbClr val="1D7D8B"/>
                </a:solidFill>
              </a:rPr>
              <a:t> Board en Amsterdam Network Council</a:t>
            </a:r>
          </a:p>
        </p:txBody>
      </p:sp>
      <p:sp>
        <p:nvSpPr>
          <p:cNvPr id="54" name="Freeform 15"/>
          <p:cNvSpPr>
            <a:spLocks noChangeAspect="1"/>
          </p:cNvSpPr>
          <p:nvPr/>
        </p:nvSpPr>
        <p:spPr bwMode="auto">
          <a:xfrm>
            <a:off x="419662" y="1700225"/>
            <a:ext cx="428125" cy="493627"/>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20" cstate="print">
              <a:extLst>
                <a:ext uri="{28A0092B-C50C-407E-A947-70E740481C1C}">
                  <a14:useLocalDpi xmlns:a14="http://schemas.microsoft.com/office/drawing/2010/main" val="0"/>
                </a:ext>
              </a:extLst>
            </a:blip>
            <a:srcRect/>
            <a:stretch>
              <a:fillRect l="-74006" t="2071" r="-31030" b="-2071"/>
            </a:stretch>
          </a:bli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5"/>
          <p:cNvSpPr>
            <a:spLocks noChangeAspect="1"/>
          </p:cNvSpPr>
          <p:nvPr/>
        </p:nvSpPr>
        <p:spPr bwMode="auto">
          <a:xfrm>
            <a:off x="9767948" y="3244603"/>
            <a:ext cx="399135" cy="460202"/>
          </a:xfrm>
          <a:custGeom>
            <a:avLst/>
            <a:gdLst>
              <a:gd name="T0" fmla="*/ 1000 w 1000"/>
              <a:gd name="T1" fmla="*/ 864 h 1153"/>
              <a:gd name="T2" fmla="*/ 500 w 1000"/>
              <a:gd name="T3" fmla="*/ 1153 h 1153"/>
              <a:gd name="T4" fmla="*/ 0 w 1000"/>
              <a:gd name="T5" fmla="*/ 864 h 1153"/>
              <a:gd name="T6" fmla="*/ 0 w 1000"/>
              <a:gd name="T7" fmla="*/ 289 h 1153"/>
              <a:gd name="T8" fmla="*/ 500 w 1000"/>
              <a:gd name="T9" fmla="*/ 0 h 1153"/>
              <a:gd name="T10" fmla="*/ 1000 w 1000"/>
              <a:gd name="T11" fmla="*/ 289 h 1153"/>
              <a:gd name="T12" fmla="*/ 1000 w 1000"/>
              <a:gd name="T13" fmla="*/ 864 h 1153"/>
            </a:gdLst>
            <a:ahLst/>
            <a:cxnLst>
              <a:cxn ang="0">
                <a:pos x="T0" y="T1"/>
              </a:cxn>
              <a:cxn ang="0">
                <a:pos x="T2" y="T3"/>
              </a:cxn>
              <a:cxn ang="0">
                <a:pos x="T4" y="T5"/>
              </a:cxn>
              <a:cxn ang="0">
                <a:pos x="T6" y="T7"/>
              </a:cxn>
              <a:cxn ang="0">
                <a:pos x="T8" y="T9"/>
              </a:cxn>
              <a:cxn ang="0">
                <a:pos x="T10" y="T11"/>
              </a:cxn>
              <a:cxn ang="0">
                <a:pos x="T12" y="T13"/>
              </a:cxn>
            </a:cxnLst>
            <a:rect l="0" t="0" r="r" b="b"/>
            <a:pathLst>
              <a:path w="1000" h="1153">
                <a:moveTo>
                  <a:pt x="1000" y="864"/>
                </a:moveTo>
                <a:lnTo>
                  <a:pt x="500" y="1153"/>
                </a:lnTo>
                <a:lnTo>
                  <a:pt x="0" y="864"/>
                </a:lnTo>
                <a:lnTo>
                  <a:pt x="0" y="289"/>
                </a:lnTo>
                <a:lnTo>
                  <a:pt x="500" y="0"/>
                </a:lnTo>
                <a:lnTo>
                  <a:pt x="1000" y="289"/>
                </a:lnTo>
                <a:lnTo>
                  <a:pt x="1000" y="864"/>
                </a:lnTo>
                <a:close/>
              </a:path>
            </a:pathLst>
          </a:custGeom>
          <a:blipFill dpi="0" rotWithShape="1">
            <a:blip r:embed="rId21" cstate="print">
              <a:extLst>
                <a:ext uri="{28A0092B-C50C-407E-A947-70E740481C1C}">
                  <a14:useLocalDpi xmlns:a14="http://schemas.microsoft.com/office/drawing/2010/main" val="0"/>
                </a:ext>
              </a:extLst>
            </a:blip>
            <a:srcRect/>
            <a:stretch>
              <a:fillRect l="-7650" r="-7650"/>
            </a:stretch>
          </a:blipFill>
          <a:ln>
            <a:noFill/>
          </a:ln>
        </p:spPr>
        <p:txBody>
          <a:bodyPr vert="horz" wrap="square" lIns="91440" tIns="45720" rIns="91440" bIns="45720" numCol="1" anchor="t" anchorCtr="0" compatLnSpc="1">
            <a:prstTxWarp prst="textNoShape">
              <a:avLst/>
            </a:prstTxWarp>
          </a:bodyPr>
          <a:lstStyle/>
          <a:p>
            <a:endParaRPr lang="en-US"/>
          </a:p>
        </p:txBody>
      </p:sp>
      <p:sp>
        <p:nvSpPr>
          <p:cNvPr id="56" name="Rechthoek 55"/>
          <p:cNvSpPr/>
          <p:nvPr/>
        </p:nvSpPr>
        <p:spPr>
          <a:xfrm>
            <a:off x="10312992" y="3255042"/>
            <a:ext cx="1456267" cy="484748"/>
          </a:xfrm>
          <a:prstGeom prst="rect">
            <a:avLst/>
          </a:prstGeom>
        </p:spPr>
        <p:txBody>
          <a:bodyPr wrap="square" lIns="0" tIns="0" rIns="0">
            <a:spAutoFit/>
          </a:bodyPr>
          <a:lstStyle/>
          <a:p>
            <a:pPr hangingPunct="0"/>
            <a:r>
              <a:rPr lang="nl-NL" sz="1050" b="1" dirty="0" err="1" smtClean="0">
                <a:solidFill>
                  <a:srgbClr val="1D7D8B"/>
                </a:solidFill>
              </a:rPr>
              <a:t>Wimar</a:t>
            </a:r>
            <a:r>
              <a:rPr lang="nl-NL" sz="1050" b="1" dirty="0" smtClean="0">
                <a:solidFill>
                  <a:srgbClr val="1D7D8B"/>
                </a:solidFill>
              </a:rPr>
              <a:t> Jaeger</a:t>
            </a:r>
            <a:endParaRPr lang="nl-NL" sz="1050" dirty="0">
              <a:solidFill>
                <a:srgbClr val="1D7D8B"/>
              </a:solidFill>
            </a:endParaRPr>
          </a:p>
          <a:p>
            <a:pPr hangingPunct="0"/>
            <a:r>
              <a:rPr lang="nl-NL" sz="900" dirty="0" smtClean="0">
                <a:solidFill>
                  <a:srgbClr val="1D7D8B"/>
                </a:solidFill>
              </a:rPr>
              <a:t>Wethouder Gemeente Hilversum</a:t>
            </a:r>
            <a:endParaRPr lang="nl-NL" sz="900" dirty="0">
              <a:solidFill>
                <a:srgbClr val="1D7D8B"/>
              </a:solidFill>
            </a:endParaRPr>
          </a:p>
        </p:txBody>
      </p:sp>
      <p:pic>
        <p:nvPicPr>
          <p:cNvPr id="57" name="Afbeelding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84003" y="2610894"/>
            <a:ext cx="455458" cy="491506"/>
          </a:xfrm>
          <a:prstGeom prst="rect">
            <a:avLst/>
          </a:prstGeom>
        </p:spPr>
      </p:pic>
      <p:sp>
        <p:nvSpPr>
          <p:cNvPr id="58" name="Rechthoek 57"/>
          <p:cNvSpPr/>
          <p:nvPr/>
        </p:nvSpPr>
        <p:spPr>
          <a:xfrm>
            <a:off x="3636426" y="4997549"/>
            <a:ext cx="1770404" cy="346249"/>
          </a:xfrm>
          <a:prstGeom prst="rect">
            <a:avLst/>
          </a:prstGeom>
        </p:spPr>
        <p:txBody>
          <a:bodyPr wrap="square" lIns="0" tIns="0" rIns="0">
            <a:spAutoFit/>
          </a:bodyPr>
          <a:lstStyle/>
          <a:p>
            <a:pPr hangingPunct="0"/>
            <a:r>
              <a:rPr lang="nl-NL" sz="1050" b="1" dirty="0" smtClean="0">
                <a:solidFill>
                  <a:srgbClr val="1D7D8B"/>
                </a:solidFill>
              </a:rPr>
              <a:t>Erik Henstra</a:t>
            </a:r>
            <a:endParaRPr lang="nl-NL" sz="1050" dirty="0">
              <a:solidFill>
                <a:srgbClr val="1D7D8B"/>
              </a:solidFill>
            </a:endParaRPr>
          </a:p>
          <a:p>
            <a:r>
              <a:rPr lang="en-GB" sz="900" dirty="0" smtClean="0">
                <a:solidFill>
                  <a:srgbClr val="1D7D8B"/>
                </a:solidFill>
              </a:rPr>
              <a:t>Managing Director </a:t>
            </a:r>
            <a:r>
              <a:rPr lang="en-GB" sz="900" dirty="0" err="1" smtClean="0">
                <a:solidFill>
                  <a:srgbClr val="1D7D8B"/>
                </a:solidFill>
              </a:rPr>
              <a:t>LeasePlan</a:t>
            </a:r>
            <a:r>
              <a:rPr lang="en-GB" sz="900" dirty="0" smtClean="0">
                <a:solidFill>
                  <a:srgbClr val="1D7D8B"/>
                </a:solidFill>
              </a:rPr>
              <a:t> NL</a:t>
            </a:r>
            <a:endParaRPr lang="nl-NL" sz="900" dirty="0">
              <a:solidFill>
                <a:srgbClr val="1D7D8B"/>
              </a:solidFill>
            </a:endParaRPr>
          </a:p>
        </p:txBody>
      </p:sp>
      <p:sp>
        <p:nvSpPr>
          <p:cNvPr id="59" name="Rechthoek 58"/>
          <p:cNvSpPr/>
          <p:nvPr/>
        </p:nvSpPr>
        <p:spPr>
          <a:xfrm>
            <a:off x="8000291" y="3292268"/>
            <a:ext cx="1645012" cy="346249"/>
          </a:xfrm>
          <a:prstGeom prst="rect">
            <a:avLst/>
          </a:prstGeom>
        </p:spPr>
        <p:txBody>
          <a:bodyPr wrap="square" lIns="0" tIns="0" rIns="0">
            <a:spAutoFit/>
          </a:bodyPr>
          <a:lstStyle/>
          <a:p>
            <a:pPr hangingPunct="0"/>
            <a:r>
              <a:rPr lang="nl-NL" sz="1050" b="1" dirty="0" smtClean="0">
                <a:solidFill>
                  <a:srgbClr val="1D7D8B"/>
                </a:solidFill>
              </a:rPr>
              <a:t>Ingrid Thijssen</a:t>
            </a:r>
            <a:endParaRPr lang="nl-NL" sz="1050" dirty="0">
              <a:solidFill>
                <a:srgbClr val="1D7D8B"/>
              </a:solidFill>
            </a:endParaRPr>
          </a:p>
          <a:p>
            <a:pPr hangingPunct="0"/>
            <a:r>
              <a:rPr lang="en-US" sz="900" dirty="0" smtClean="0">
                <a:solidFill>
                  <a:srgbClr val="1D7D8B"/>
                </a:solidFill>
              </a:rPr>
              <a:t>CEO </a:t>
            </a:r>
            <a:r>
              <a:rPr lang="en-US" sz="900" dirty="0" err="1" smtClean="0">
                <a:solidFill>
                  <a:srgbClr val="1D7D8B"/>
                </a:solidFill>
              </a:rPr>
              <a:t>Alliander</a:t>
            </a:r>
            <a:endParaRPr lang="nl-NL" sz="900" dirty="0">
              <a:solidFill>
                <a:srgbClr val="1D7D8B"/>
              </a:solidFill>
            </a:endParaRPr>
          </a:p>
        </p:txBody>
      </p:sp>
    </p:spTree>
    <p:extLst>
      <p:ext uri="{BB962C8B-B14F-4D97-AF65-F5344CB8AC3E}">
        <p14:creationId xmlns:p14="http://schemas.microsoft.com/office/powerpoint/2010/main" val="25993900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37382"/>
        </a:solidFill>
        <a:effectLst/>
      </p:bgPr>
    </p:bg>
    <p:spTree>
      <p:nvGrpSpPr>
        <p:cNvPr id="1" name=""/>
        <p:cNvGrpSpPr/>
        <p:nvPr/>
      </p:nvGrpSpPr>
      <p:grpSpPr>
        <a:xfrm>
          <a:off x="0" y="0"/>
          <a:ext cx="0" cy="0"/>
          <a:chOff x="0" y="0"/>
          <a:chExt cx="0" cy="0"/>
        </a:xfrm>
      </p:grpSpPr>
      <p:sp>
        <p:nvSpPr>
          <p:cNvPr id="40962" name="Titel 1"/>
          <p:cNvSpPr>
            <a:spLocks noGrp="1"/>
          </p:cNvSpPr>
          <p:nvPr>
            <p:ph type="ctrTitle"/>
          </p:nvPr>
        </p:nvSpPr>
        <p:spPr>
          <a:xfrm>
            <a:off x="3302000" y="1752600"/>
            <a:ext cx="9144000" cy="2387600"/>
          </a:xfrm>
        </p:spPr>
        <p:txBody>
          <a:bodyPr/>
          <a:lstStyle/>
          <a:p>
            <a:pPr eaLnBrk="1" hangingPunct="1"/>
            <a:r>
              <a:rPr lang="nl-NL" altLang="en-US" b="1" smtClean="0">
                <a:latin typeface="Verdana" pitchFamily="34" charset="0"/>
                <a:ea typeface="Verdana" pitchFamily="34" charset="0"/>
                <a:cs typeface="Verdana" pitchFamily="34" charset="0"/>
              </a:rPr>
              <a:t/>
            </a:r>
            <a:br>
              <a:rPr lang="nl-NL" altLang="en-US" b="1" smtClean="0">
                <a:latin typeface="Verdana" pitchFamily="34" charset="0"/>
                <a:ea typeface="Verdana" pitchFamily="34" charset="0"/>
                <a:cs typeface="Verdana" pitchFamily="34" charset="0"/>
              </a:rPr>
            </a:br>
            <a:endParaRPr lang="nl-NL" altLang="en-US" b="1" smtClean="0">
              <a:latin typeface="Verdana" pitchFamily="34" charset="0"/>
              <a:ea typeface="Verdana" pitchFamily="34" charset="0"/>
              <a:cs typeface="Verdana" pitchFamily="34" charset="0"/>
            </a:endParaRPr>
          </a:p>
        </p:txBody>
      </p:sp>
      <p:sp>
        <p:nvSpPr>
          <p:cNvPr id="40963" name="Ondertitel 2"/>
          <p:cNvSpPr>
            <a:spLocks noGrp="1" noChangeArrowheads="1"/>
          </p:cNvSpPr>
          <p:nvPr>
            <p:ph type="subTitle" idx="1"/>
          </p:nvPr>
        </p:nvSpPr>
        <p:spPr>
          <a:xfrm>
            <a:off x="3302000" y="4991100"/>
            <a:ext cx="9144000" cy="1655763"/>
          </a:xfrm>
        </p:spPr>
        <p:txBody>
          <a:bodyPr/>
          <a:lstStyle/>
          <a:p>
            <a:pPr algn="l" eaLnBrk="1" hangingPunct="1"/>
            <a:endParaRPr lang="nl-NL" altLang="nl-NL" sz="2000" smtClean="0">
              <a:latin typeface="Verdana" pitchFamily="34" charset="0"/>
              <a:ea typeface="Verdana" pitchFamily="34" charset="0"/>
              <a:cs typeface="Verdana" pitchFamily="34" charset="0"/>
            </a:endParaRPr>
          </a:p>
          <a:p>
            <a:pPr algn="l" eaLnBrk="1" hangingPunct="1"/>
            <a:endParaRPr lang="nl-NL" altLang="nl-NL" sz="2000" smtClean="0">
              <a:latin typeface="Verdana" pitchFamily="34" charset="0"/>
              <a:ea typeface="Verdana" pitchFamily="34" charset="0"/>
              <a:cs typeface="Verdana" pitchFamily="34" charset="0"/>
            </a:endParaRPr>
          </a:p>
          <a:p>
            <a:pPr eaLnBrk="1" hangingPunct="1"/>
            <a:endParaRPr lang="nl-NL" altLang="nl-NL" sz="2000" smtClean="0">
              <a:latin typeface="Verdana" pitchFamily="34" charset="0"/>
              <a:ea typeface="Verdana" pitchFamily="34" charset="0"/>
              <a:cs typeface="Verdana" pitchFamily="34" charset="0"/>
            </a:endParaRPr>
          </a:p>
        </p:txBody>
      </p:sp>
      <p:pic>
        <p:nvPicPr>
          <p:cNvPr id="40964" name="Tijdelijke aanduiding voor inhoud 3">
            <a:hlinkClick r:id="rId3"/>
          </p:cNvPr>
          <p:cNvPicPr>
            <a:picLocks noChangeAspect="1"/>
          </p:cNvPicPr>
          <p:nvPr/>
        </p:nvPicPr>
        <p:blipFill>
          <a:blip r:embed="rId4">
            <a:extLst>
              <a:ext uri="{28A0092B-C50C-407E-A947-70E740481C1C}">
                <a14:useLocalDpi xmlns:a14="http://schemas.microsoft.com/office/drawing/2010/main" val="0"/>
              </a:ext>
            </a:extLst>
          </a:blip>
          <a:srcRect r="230" b="27357"/>
          <a:stretch>
            <a:fillRect/>
          </a:stretch>
        </p:blipFill>
        <p:spPr bwMode="auto">
          <a:xfrm>
            <a:off x="0" y="-14288"/>
            <a:ext cx="7727950" cy="72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Afbeelding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62938" y="120650"/>
            <a:ext cx="19335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Afbeelding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62938" y="2341563"/>
            <a:ext cx="193357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Afbeelding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0" y="4575175"/>
            <a:ext cx="19637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99152" y="0"/>
            <a:ext cx="1167788" cy="37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xmlns="" id="{0FE90D07-A34A-6A4B-A852-1EF82B598389}"/>
              </a:ext>
            </a:extLst>
          </p:cNvPr>
          <p:cNvSpPr>
            <a:spLocks noGrp="1"/>
          </p:cNvSpPr>
          <p:nvPr>
            <p:ph type="subTitle" idx="1"/>
          </p:nvPr>
        </p:nvSpPr>
        <p:spPr>
          <a:xfrm>
            <a:off x="480000" y="3144131"/>
            <a:ext cx="4992000" cy="1196423"/>
          </a:xfrm>
        </p:spPr>
        <p:txBody>
          <a:bodyPr/>
          <a:lstStyle/>
          <a:p>
            <a:r>
              <a:rPr lang="nl-NL" dirty="0"/>
              <a:t>Rogier Rooswinkel</a:t>
            </a:r>
          </a:p>
        </p:txBody>
      </p:sp>
      <p:sp>
        <p:nvSpPr>
          <p:cNvPr id="4" name="Title 3">
            <a:extLst>
              <a:ext uri="{FF2B5EF4-FFF2-40B4-BE49-F238E27FC236}">
                <a16:creationId xmlns:a16="http://schemas.microsoft.com/office/drawing/2014/main" xmlns="" id="{25DB09F6-2D17-ED4D-BABB-E31C2727739B}"/>
              </a:ext>
            </a:extLst>
          </p:cNvPr>
          <p:cNvSpPr>
            <a:spLocks noGrp="1"/>
          </p:cNvSpPr>
          <p:nvPr>
            <p:ph type="ctrTitle"/>
          </p:nvPr>
        </p:nvSpPr>
        <p:spPr>
          <a:xfrm>
            <a:off x="480001" y="748938"/>
            <a:ext cx="6049753" cy="638968"/>
          </a:xfrm>
        </p:spPr>
        <p:txBody>
          <a:bodyPr/>
          <a:lstStyle/>
          <a:p>
            <a:r>
              <a:rPr lang="en-US" dirty="0"/>
              <a:t>The European Biotechnology Start-up Landscape</a:t>
            </a:r>
            <a:endParaRPr lang="x-none" dirty="0"/>
          </a:p>
        </p:txBody>
      </p:sp>
    </p:spTree>
    <p:extLst>
      <p:ext uri="{BB962C8B-B14F-4D97-AF65-F5344CB8AC3E}">
        <p14:creationId xmlns:p14="http://schemas.microsoft.com/office/powerpoint/2010/main" val="168473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80824-A599-40FD-B041-7E998F4DF057}"/>
              </a:ext>
            </a:extLst>
          </p:cNvPr>
          <p:cNvSpPr>
            <a:spLocks noGrp="1"/>
          </p:cNvSpPr>
          <p:nvPr>
            <p:ph type="title"/>
          </p:nvPr>
        </p:nvSpPr>
        <p:spPr/>
        <p:txBody>
          <a:bodyPr/>
          <a:lstStyle/>
          <a:p>
            <a:r>
              <a:rPr lang="en-US" dirty="0"/>
              <a:t>Overview </a:t>
            </a:r>
            <a:r>
              <a:rPr lang="en-US" dirty="0" err="1"/>
              <a:t>Forbion</a:t>
            </a:r>
            <a:r>
              <a:rPr lang="en-US" dirty="0">
                <a:solidFill>
                  <a:srgbClr val="E46A2A"/>
                </a:solidFill>
              </a:rPr>
              <a:t>.</a:t>
            </a:r>
            <a:endParaRPr lang="nl-NL" dirty="0">
              <a:solidFill>
                <a:srgbClr val="E46A2A"/>
              </a:solidFill>
            </a:endParaRPr>
          </a:p>
        </p:txBody>
      </p:sp>
      <p:pic>
        <p:nvPicPr>
          <p:cNvPr id="9" name="Bild 8"/>
          <p:cNvPicPr>
            <a:picLocks noChangeAspect="1"/>
          </p:cNvPicPr>
          <p:nvPr/>
        </p:nvPicPr>
        <p:blipFill>
          <a:blip r:embed="rId2" cstate="print">
            <a:alphaModFix amt="50000"/>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633564" y="1909367"/>
            <a:ext cx="835289" cy="632988"/>
          </a:xfrm>
          <a:prstGeom prst="rect">
            <a:avLst/>
          </a:prstGeom>
        </p:spPr>
      </p:pic>
      <p:sp>
        <p:nvSpPr>
          <p:cNvPr id="10" name="Textfeld 9"/>
          <p:cNvSpPr txBox="1"/>
          <p:nvPr/>
        </p:nvSpPr>
        <p:spPr>
          <a:xfrm>
            <a:off x="6586861" y="2582841"/>
            <a:ext cx="2928691" cy="580030"/>
          </a:xfrm>
          <a:prstGeom prst="rect">
            <a:avLst/>
          </a:prstGeom>
          <a:noFill/>
        </p:spPr>
        <p:txBody>
          <a:bodyPr wrap="square" lIns="117221" tIns="58610" rIns="117221" bIns="58610" rtlCol="0">
            <a:spAutoFit/>
          </a:bodyPr>
          <a:lstStyle/>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70 investments </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in EU and US </a:t>
            </a:r>
          </a:p>
        </p:txBody>
      </p:sp>
      <p:pic>
        <p:nvPicPr>
          <p:cNvPr id="6" name="Bild 5"/>
          <p:cNvPicPr>
            <a:picLocks noChangeAspect="1"/>
          </p:cNvPicPr>
          <p:nvPr/>
        </p:nvPicPr>
        <p:blipFill>
          <a:blip r:embed="rId3" cstate="print">
            <a:alphaModFix amt="50000"/>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55265" y="1974550"/>
            <a:ext cx="453523" cy="555572"/>
          </a:xfrm>
          <a:prstGeom prst="rect">
            <a:avLst/>
          </a:prstGeom>
        </p:spPr>
      </p:pic>
      <p:sp>
        <p:nvSpPr>
          <p:cNvPr id="7" name="Textfeld 6"/>
          <p:cNvSpPr txBox="1"/>
          <p:nvPr/>
        </p:nvSpPr>
        <p:spPr>
          <a:xfrm>
            <a:off x="9541724" y="2585081"/>
            <a:ext cx="2080605" cy="1041694"/>
          </a:xfrm>
          <a:prstGeom prst="rect">
            <a:avLst/>
          </a:prstGeom>
          <a:noFill/>
        </p:spPr>
        <p:txBody>
          <a:bodyPr wrap="square" lIns="117221" tIns="58610" rIns="117221" bIns="58610" rtlCol="0">
            <a:spAutoFit/>
          </a:bodyPr>
          <a:lstStyle/>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9 product launches </a:t>
            </a:r>
            <a:endParaRPr lang="en-US" sz="600" dirty="0">
              <a:solidFill>
                <a:srgbClr val="242453"/>
              </a:solidFill>
              <a:latin typeface="Tahoma" charset="0"/>
              <a:ea typeface="Tahoma" charset="0"/>
              <a:cs typeface="Tahoma" charset="0"/>
            </a:endParaRP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 Millions of people benefit from improvements made</a:t>
            </a:r>
          </a:p>
        </p:txBody>
      </p:sp>
      <p:pic>
        <p:nvPicPr>
          <p:cNvPr id="12" name="Bild 11"/>
          <p:cNvPicPr>
            <a:picLocks noChangeAspect="1"/>
          </p:cNvPicPr>
          <p:nvPr/>
        </p:nvPicPr>
        <p:blipFill>
          <a:blip r:embed="rId4" cstate="print">
            <a:alphaModFix amt="70000"/>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18667" y="1940976"/>
            <a:ext cx="668200" cy="601380"/>
          </a:xfrm>
          <a:prstGeom prst="rect">
            <a:avLst/>
          </a:prstGeom>
        </p:spPr>
      </p:pic>
      <p:sp>
        <p:nvSpPr>
          <p:cNvPr id="13" name="Textfeld 12"/>
          <p:cNvSpPr txBox="1"/>
          <p:nvPr/>
        </p:nvSpPr>
        <p:spPr>
          <a:xfrm>
            <a:off x="4208626" y="2585668"/>
            <a:ext cx="2358212" cy="1272527"/>
          </a:xfrm>
          <a:prstGeom prst="rect">
            <a:avLst/>
          </a:prstGeom>
          <a:noFill/>
        </p:spPr>
        <p:txBody>
          <a:bodyPr wrap="square" lIns="117221" tIns="58610" rIns="117221" bIns="58610" rtlCol="0">
            <a:spAutoFit/>
          </a:bodyPr>
          <a:lstStyle/>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Over €1B under management in </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4 Investment Funds</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3 Co-Investment-Funds</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3 Seed funds (BGV)</a:t>
            </a:r>
          </a:p>
        </p:txBody>
      </p:sp>
      <p:pic>
        <p:nvPicPr>
          <p:cNvPr id="15" name="Bild 14"/>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10818" y="1958553"/>
            <a:ext cx="832897" cy="583804"/>
          </a:xfrm>
          <a:prstGeom prst="rect">
            <a:avLst/>
          </a:prstGeom>
          <a:noFill/>
        </p:spPr>
      </p:pic>
      <p:sp>
        <p:nvSpPr>
          <p:cNvPr id="16" name="Textfeld 15"/>
          <p:cNvSpPr txBox="1"/>
          <p:nvPr/>
        </p:nvSpPr>
        <p:spPr>
          <a:xfrm>
            <a:off x="158268" y="2588806"/>
            <a:ext cx="2337992" cy="810862"/>
          </a:xfrm>
          <a:prstGeom prst="rect">
            <a:avLst/>
          </a:prstGeom>
          <a:noFill/>
        </p:spPr>
        <p:txBody>
          <a:bodyPr wrap="square" lIns="117221" tIns="58610" rIns="117221" bIns="58610" rtlCol="0">
            <a:spAutoFit/>
          </a:bodyPr>
          <a:lstStyle/>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Based in the Netherlands</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and Germany</a:t>
            </a:r>
          </a:p>
        </p:txBody>
      </p:sp>
      <p:pic>
        <p:nvPicPr>
          <p:cNvPr id="18" name="Bild 17"/>
          <p:cNvPicPr>
            <a:picLocks noChangeAspect="1"/>
          </p:cNvPicPr>
          <p:nvPr/>
        </p:nvPicPr>
        <p:blipFill rotWithShape="1">
          <a:blip r:embed="rId6" cstate="print">
            <a:alphaModFix amt="50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803018" y="1981717"/>
            <a:ext cx="669313" cy="560639"/>
          </a:xfrm>
          <a:prstGeom prst="rect">
            <a:avLst/>
          </a:prstGeom>
          <a:scene3d>
            <a:camera prst="orthographicFront">
              <a:rot lat="0" lon="21599971" rev="0"/>
            </a:camera>
            <a:lightRig rig="threePt" dir="t"/>
          </a:scene3d>
        </p:spPr>
      </p:pic>
      <p:sp>
        <p:nvSpPr>
          <p:cNvPr id="19" name="Textfeld 18"/>
          <p:cNvSpPr txBox="1"/>
          <p:nvPr/>
        </p:nvSpPr>
        <p:spPr>
          <a:xfrm>
            <a:off x="2134492" y="2585668"/>
            <a:ext cx="1979989" cy="810862"/>
          </a:xfrm>
          <a:prstGeom prst="rect">
            <a:avLst/>
          </a:prstGeom>
          <a:noFill/>
        </p:spPr>
        <p:txBody>
          <a:bodyPr wrap="square" lIns="117221" tIns="58610" rIns="117221" bIns="58610" rtlCol="0">
            <a:spAutoFit/>
          </a:bodyPr>
          <a:lstStyle/>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12 years </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history</a:t>
            </a:r>
          </a:p>
          <a:p>
            <a:pPr algn="ctr" defTabSz="914326" eaLnBrk="1" fontAlgn="auto" hangingPunct="1">
              <a:spcBef>
                <a:spcPts val="0"/>
              </a:spcBef>
              <a:spcAft>
                <a:spcPts val="0"/>
              </a:spcAft>
            </a:pPr>
            <a:r>
              <a:rPr lang="en-US" sz="1500" dirty="0">
                <a:solidFill>
                  <a:srgbClr val="242453"/>
                </a:solidFill>
                <a:latin typeface="Tahoma" charset="0"/>
                <a:ea typeface="Tahoma" charset="0"/>
                <a:cs typeface="Tahoma" charset="0"/>
              </a:rPr>
              <a:t>of success</a:t>
            </a:r>
          </a:p>
        </p:txBody>
      </p:sp>
      <p:sp>
        <p:nvSpPr>
          <p:cNvPr id="20" name="Rechteck 19"/>
          <p:cNvSpPr/>
          <p:nvPr/>
        </p:nvSpPr>
        <p:spPr>
          <a:xfrm>
            <a:off x="1089500" y="4693504"/>
            <a:ext cx="10103795" cy="949361"/>
          </a:xfrm>
          <a:prstGeom prst="rect">
            <a:avLst/>
          </a:prstGeom>
        </p:spPr>
        <p:txBody>
          <a:bodyPr wrap="square" lIns="117221" tIns="58610" rIns="117221" bIns="58610">
            <a:spAutoFit/>
          </a:bodyPr>
          <a:lstStyle/>
          <a:p>
            <a:pPr marL="366317" indent="-366317" defTabSz="914326" eaLnBrk="1" fontAlgn="auto" hangingPunct="1">
              <a:spcBef>
                <a:spcPts val="0"/>
              </a:spcBef>
              <a:spcAft>
                <a:spcPts val="0"/>
              </a:spcAft>
              <a:buFont typeface="Arial" panose="020B0604020202020204" pitchFamily="34" charset="0"/>
              <a:buChar char="•"/>
            </a:pPr>
            <a:r>
              <a:rPr lang="en-US" b="1" dirty="0">
                <a:solidFill>
                  <a:srgbClr val="E46A2A"/>
                </a:solidFill>
                <a:latin typeface="Tahoma" charset="0"/>
                <a:ea typeface="Tahoma" charset="0"/>
                <a:cs typeface="Tahoma" charset="0"/>
              </a:rPr>
              <a:t>Fully life science focused</a:t>
            </a:r>
          </a:p>
          <a:p>
            <a:pPr marL="366317" indent="-366317" defTabSz="914326" eaLnBrk="1" fontAlgn="auto" hangingPunct="1">
              <a:spcBef>
                <a:spcPts val="0"/>
              </a:spcBef>
              <a:spcAft>
                <a:spcPts val="0"/>
              </a:spcAft>
              <a:buFont typeface="Arial" panose="020B0604020202020204" pitchFamily="34" charset="0"/>
              <a:buChar char="•"/>
            </a:pPr>
            <a:r>
              <a:rPr lang="en-US" b="1" dirty="0">
                <a:solidFill>
                  <a:srgbClr val="E46A2A"/>
                </a:solidFill>
                <a:latin typeface="Tahoma" charset="0"/>
                <a:ea typeface="Tahoma" charset="0"/>
                <a:cs typeface="Tahoma" charset="0"/>
              </a:rPr>
              <a:t>Team with complementing background: PhD’s, MD’s and investment bankers</a:t>
            </a:r>
          </a:p>
          <a:p>
            <a:pPr marL="366317" indent="-366317" defTabSz="914326" eaLnBrk="1" fontAlgn="auto" hangingPunct="1">
              <a:spcBef>
                <a:spcPts val="0"/>
              </a:spcBef>
              <a:spcAft>
                <a:spcPts val="0"/>
              </a:spcAft>
              <a:buFont typeface="Arial" panose="020B0604020202020204" pitchFamily="34" charset="0"/>
              <a:buChar char="•"/>
            </a:pPr>
            <a:r>
              <a:rPr lang="en-US" b="1" dirty="0">
                <a:solidFill>
                  <a:srgbClr val="E46A2A"/>
                </a:solidFill>
                <a:latin typeface="Tahoma" charset="0"/>
                <a:ea typeface="Tahoma" charset="0"/>
                <a:cs typeface="Tahoma" charset="0"/>
              </a:rPr>
              <a:t>Staying close to science and bioentrepreneurs</a:t>
            </a:r>
          </a:p>
        </p:txBody>
      </p:sp>
      <p:sp>
        <p:nvSpPr>
          <p:cNvPr id="31" name="Foliennummernplatzhalter 1"/>
          <p:cNvSpPr>
            <a:spLocks noGrp="1"/>
          </p:cNvSpPr>
          <p:nvPr>
            <p:ph type="sldNum" sz="quarter" idx="10"/>
          </p:nvPr>
        </p:nvSpPr>
        <p:spPr>
          <a:xfrm>
            <a:off x="947704" y="6328217"/>
            <a:ext cx="2743200" cy="302400"/>
          </a:xfrm>
        </p:spPr>
        <p:txBody>
          <a:bodyPr/>
          <a:lstStyle/>
          <a:p>
            <a:r>
              <a:rPr lang="en-GB" dirty="0">
                <a:solidFill>
                  <a:srgbClr val="888B8D"/>
                </a:solidFill>
              </a:rPr>
              <a:t>2</a:t>
            </a:r>
          </a:p>
        </p:txBody>
      </p:sp>
    </p:spTree>
    <p:extLst>
      <p:ext uri="{BB962C8B-B14F-4D97-AF65-F5344CB8AC3E}">
        <p14:creationId xmlns:p14="http://schemas.microsoft.com/office/powerpoint/2010/main" val="126061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97ED53-F9D9-493B-8F80-5707092CD242}"/>
              </a:ext>
            </a:extLst>
          </p:cNvPr>
          <p:cNvPicPr>
            <a:picLocks noChangeAspect="1"/>
          </p:cNvPicPr>
          <p:nvPr/>
        </p:nvPicPr>
        <p:blipFill>
          <a:blip r:embed="rId2"/>
          <a:stretch>
            <a:fillRect/>
          </a:stretch>
        </p:blipFill>
        <p:spPr>
          <a:xfrm>
            <a:off x="902378" y="1576471"/>
            <a:ext cx="4795719" cy="172984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1D6451B5-64A0-48EB-94BC-E4C3F39DC6E4}"/>
              </a:ext>
            </a:extLst>
          </p:cNvPr>
          <p:cNvPicPr>
            <a:picLocks noChangeAspect="1"/>
          </p:cNvPicPr>
          <p:nvPr/>
        </p:nvPicPr>
        <p:blipFill>
          <a:blip r:embed="rId3"/>
          <a:stretch>
            <a:fillRect/>
          </a:stretch>
        </p:blipFill>
        <p:spPr>
          <a:xfrm>
            <a:off x="902378" y="3994947"/>
            <a:ext cx="4795719" cy="188648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xmlns="" id="{277EF642-A0C6-43D2-BC0B-DB6DCAF4B0E2}"/>
              </a:ext>
            </a:extLst>
          </p:cNvPr>
          <p:cNvPicPr>
            <a:picLocks noChangeAspect="1"/>
          </p:cNvPicPr>
          <p:nvPr/>
        </p:nvPicPr>
        <p:blipFill>
          <a:blip r:embed="rId4"/>
          <a:stretch>
            <a:fillRect/>
          </a:stretch>
        </p:blipFill>
        <p:spPr>
          <a:xfrm>
            <a:off x="6590606" y="1525042"/>
            <a:ext cx="4906983" cy="172984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C270E414-28C3-45F5-9192-E04A940F5D78}"/>
              </a:ext>
            </a:extLst>
          </p:cNvPr>
          <p:cNvPicPr>
            <a:picLocks noChangeAspect="1"/>
          </p:cNvPicPr>
          <p:nvPr/>
        </p:nvPicPr>
        <p:blipFill>
          <a:blip r:embed="rId5"/>
          <a:stretch>
            <a:fillRect/>
          </a:stretch>
        </p:blipFill>
        <p:spPr>
          <a:xfrm>
            <a:off x="6590604" y="3923385"/>
            <a:ext cx="4861781" cy="1886488"/>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xmlns="" id="{3FA70BCE-6D2D-47E1-A9D0-C9CBF4AD50E2}"/>
              </a:ext>
            </a:extLst>
          </p:cNvPr>
          <p:cNvSpPr>
            <a:spLocks noGrp="1"/>
          </p:cNvSpPr>
          <p:nvPr>
            <p:ph type="title"/>
          </p:nvPr>
        </p:nvSpPr>
        <p:spPr>
          <a:xfrm>
            <a:off x="902375" y="593904"/>
            <a:ext cx="10515600" cy="1193006"/>
          </a:xfrm>
        </p:spPr>
        <p:txBody>
          <a:bodyPr/>
          <a:lstStyle/>
          <a:p>
            <a:r>
              <a:rPr lang="en-US" dirty="0" err="1"/>
              <a:t>Forbion</a:t>
            </a:r>
            <a:r>
              <a:rPr lang="en-US" dirty="0"/>
              <a:t> “bioentrepreneur” business research publication series  in Nature Biotechnology</a:t>
            </a:r>
            <a:endParaRPr lang="x-none" dirty="0"/>
          </a:p>
        </p:txBody>
      </p:sp>
    </p:spTree>
    <p:extLst>
      <p:ext uri="{BB962C8B-B14F-4D97-AF65-F5344CB8AC3E}">
        <p14:creationId xmlns:p14="http://schemas.microsoft.com/office/powerpoint/2010/main" val="180700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AE06B6CD-3109-A945-AE9C-18D33F70A692}"/>
              </a:ext>
            </a:extLst>
          </p:cNvPr>
          <p:cNvSpPr>
            <a:spLocks noGrp="1"/>
          </p:cNvSpPr>
          <p:nvPr>
            <p:ph type="title"/>
          </p:nvPr>
        </p:nvSpPr>
        <p:spPr/>
        <p:txBody>
          <a:bodyPr/>
          <a:lstStyle/>
          <a:p>
            <a:r>
              <a:rPr lang="nl-NL" dirty="0" err="1"/>
              <a:t>Emerging</a:t>
            </a:r>
            <a:r>
              <a:rPr lang="nl-NL" dirty="0"/>
              <a:t> </a:t>
            </a:r>
            <a:r>
              <a:rPr lang="nl-NL" dirty="0" err="1"/>
              <a:t>biomedical</a:t>
            </a:r>
            <a:r>
              <a:rPr lang="nl-NL" dirty="0"/>
              <a:t> companies drive drug development </a:t>
            </a:r>
            <a:r>
              <a:rPr lang="nl-NL" dirty="0" err="1"/>
              <a:t>and</a:t>
            </a:r>
            <a:r>
              <a:rPr lang="nl-NL" dirty="0"/>
              <a:t> </a:t>
            </a:r>
            <a:r>
              <a:rPr lang="nl-NL" dirty="0" err="1"/>
              <a:t>innovation</a:t>
            </a:r>
            <a:endParaRPr lang="nl-NL" dirty="0"/>
          </a:p>
        </p:txBody>
      </p:sp>
      <p:sp>
        <p:nvSpPr>
          <p:cNvPr id="5" name="Tijdelijke aanduiding voor tekst 4">
            <a:extLst>
              <a:ext uri="{FF2B5EF4-FFF2-40B4-BE49-F238E27FC236}">
                <a16:creationId xmlns:a16="http://schemas.microsoft.com/office/drawing/2014/main" xmlns="" id="{88FEF140-92CE-C049-A279-139783F840D1}"/>
              </a:ext>
            </a:extLst>
          </p:cNvPr>
          <p:cNvSpPr>
            <a:spLocks noGrp="1"/>
          </p:cNvSpPr>
          <p:nvPr>
            <p:ph type="body" sz="quarter" idx="11"/>
          </p:nvPr>
        </p:nvSpPr>
        <p:spPr>
          <a:xfrm>
            <a:off x="480002" y="1255377"/>
            <a:ext cx="11231033" cy="862079"/>
          </a:xfrm>
        </p:spPr>
        <p:txBody>
          <a:bodyPr/>
          <a:lstStyle/>
          <a:p>
            <a:pPr marL="366317" indent="-366317">
              <a:buFont typeface="Arial" panose="020B0604020202020204" pitchFamily="34" charset="0"/>
              <a:buChar char="•"/>
            </a:pPr>
            <a:r>
              <a:rPr lang="en" b="1" i="1" dirty="0"/>
              <a:t>Emerging companies now control 72% of 2,853 late-stage drugs</a:t>
            </a:r>
          </a:p>
          <a:p>
            <a:pPr marL="366317" indent="-366317">
              <a:buFont typeface="Arial" panose="020B0604020202020204" pitchFamily="34" charset="0"/>
              <a:buChar char="•"/>
            </a:pPr>
            <a:r>
              <a:rPr lang="en" dirty="0"/>
              <a:t>Big Pharma’s share of the late-stage pipeline has plunged 20%</a:t>
            </a:r>
            <a:endParaRPr lang="nl-NL" dirty="0"/>
          </a:p>
        </p:txBody>
      </p:sp>
      <p:pic>
        <p:nvPicPr>
          <p:cNvPr id="6" name="Afbeelding 5">
            <a:extLst>
              <a:ext uri="{FF2B5EF4-FFF2-40B4-BE49-F238E27FC236}">
                <a16:creationId xmlns:a16="http://schemas.microsoft.com/office/drawing/2014/main" xmlns="" id="{B287EE4B-A52F-D14F-B074-83C9AC2DB382}"/>
              </a:ext>
            </a:extLst>
          </p:cNvPr>
          <p:cNvPicPr>
            <a:picLocks noChangeAspect="1"/>
          </p:cNvPicPr>
          <p:nvPr/>
        </p:nvPicPr>
        <p:blipFill>
          <a:blip r:embed="rId2"/>
          <a:stretch>
            <a:fillRect/>
          </a:stretch>
        </p:blipFill>
        <p:spPr>
          <a:xfrm>
            <a:off x="1782184" y="2171924"/>
            <a:ext cx="8626664" cy="3562501"/>
          </a:xfrm>
          <a:prstGeom prst="rect">
            <a:avLst/>
          </a:prstGeom>
        </p:spPr>
      </p:pic>
      <p:sp>
        <p:nvSpPr>
          <p:cNvPr id="7" name="Tekstvak 6">
            <a:extLst>
              <a:ext uri="{FF2B5EF4-FFF2-40B4-BE49-F238E27FC236}">
                <a16:creationId xmlns:a16="http://schemas.microsoft.com/office/drawing/2014/main" xmlns="" id="{8FE3D95E-CD0A-6F48-9AA2-5E4577C85AC9}"/>
              </a:ext>
            </a:extLst>
          </p:cNvPr>
          <p:cNvSpPr txBox="1"/>
          <p:nvPr/>
        </p:nvSpPr>
        <p:spPr>
          <a:xfrm>
            <a:off x="6617809" y="5788894"/>
            <a:ext cx="5041124" cy="318419"/>
          </a:xfrm>
          <a:prstGeom prst="rect">
            <a:avLst/>
          </a:prstGeom>
          <a:noFill/>
        </p:spPr>
        <p:txBody>
          <a:bodyPr wrap="none" lIns="117221" tIns="58610" rIns="117221" bIns="58610" rtlCol="0">
            <a:spAutoFit/>
          </a:bodyPr>
          <a:lstStyle/>
          <a:p>
            <a:pPr defTabSz="914326" eaLnBrk="1" fontAlgn="auto" hangingPunct="1">
              <a:spcBef>
                <a:spcPts val="0"/>
              </a:spcBef>
              <a:spcAft>
                <a:spcPts val="0"/>
              </a:spcAft>
            </a:pPr>
            <a:r>
              <a:rPr lang="nl-NL" sz="1300" dirty="0">
                <a:solidFill>
                  <a:srgbClr val="888B8D"/>
                </a:solidFill>
                <a:latin typeface="Tahoma"/>
              </a:rPr>
              <a:t>IQVIA Pipeline Intelligence April 2018, IQVIA </a:t>
            </a:r>
            <a:r>
              <a:rPr lang="nl-NL" sz="1300" dirty="0" err="1">
                <a:solidFill>
                  <a:srgbClr val="888B8D"/>
                </a:solidFill>
                <a:latin typeface="Tahoma"/>
              </a:rPr>
              <a:t>Institute</a:t>
            </a:r>
            <a:r>
              <a:rPr lang="nl-NL" sz="1300" dirty="0">
                <a:solidFill>
                  <a:srgbClr val="888B8D"/>
                </a:solidFill>
                <a:latin typeface="Tahoma"/>
              </a:rPr>
              <a:t> May 2019 </a:t>
            </a:r>
          </a:p>
        </p:txBody>
      </p:sp>
      <p:sp>
        <p:nvSpPr>
          <p:cNvPr id="8" name="Tijdelijke aanduiding voor dianummer 7">
            <a:extLst>
              <a:ext uri="{FF2B5EF4-FFF2-40B4-BE49-F238E27FC236}">
                <a16:creationId xmlns:a16="http://schemas.microsoft.com/office/drawing/2014/main" xmlns="" id="{758B87A4-DE7E-8A4F-9F5D-FA2A2522325B}"/>
              </a:ext>
            </a:extLst>
          </p:cNvPr>
          <p:cNvSpPr>
            <a:spLocks noGrp="1"/>
          </p:cNvSpPr>
          <p:nvPr>
            <p:ph type="sldNum" sz="quarter" idx="10"/>
          </p:nvPr>
        </p:nvSpPr>
        <p:spPr/>
        <p:txBody>
          <a:bodyPr/>
          <a:lstStyle/>
          <a:p>
            <a:fld id="{96E4E5A1-562A-4D38-A63F-FB7FA6605B6E}" type="slidenum">
              <a:rPr lang="en-GB" smtClean="0">
                <a:solidFill>
                  <a:srgbClr val="888B8D"/>
                </a:solidFill>
              </a:rPr>
              <a:pPr/>
              <a:t>9</a:t>
            </a:fld>
            <a:endParaRPr lang="en-GB" dirty="0">
              <a:solidFill>
                <a:srgbClr val="888B8D"/>
              </a:solidFill>
            </a:endParaRPr>
          </a:p>
        </p:txBody>
      </p:sp>
    </p:spTree>
    <p:extLst>
      <p:ext uri="{BB962C8B-B14F-4D97-AF65-F5344CB8AC3E}">
        <p14:creationId xmlns:p14="http://schemas.microsoft.com/office/powerpoint/2010/main" val="322539477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GileadTheme1">
  <a:themeElements>
    <a:clrScheme name="Custom 2">
      <a:dk1>
        <a:srgbClr val="000000"/>
      </a:dk1>
      <a:lt1>
        <a:srgbClr val="FFFFFF"/>
      </a:lt1>
      <a:dk2>
        <a:srgbClr val="D11241"/>
      </a:dk2>
      <a:lt2>
        <a:srgbClr val="E7E6E6"/>
      </a:lt2>
      <a:accent1>
        <a:srgbClr val="D11241"/>
      </a:accent1>
      <a:accent2>
        <a:srgbClr val="243A7E"/>
      </a:accent2>
      <a:accent3>
        <a:srgbClr val="2C70AC"/>
      </a:accent3>
      <a:accent4>
        <a:srgbClr val="73AEC5"/>
      </a:accent4>
      <a:accent5>
        <a:srgbClr val="84C255"/>
      </a:accent5>
      <a:accent6>
        <a:srgbClr val="52438A"/>
      </a:accent6>
      <a:hlink>
        <a:srgbClr val="D11241"/>
      </a:hlink>
      <a:folHlink>
        <a:srgbClr val="5F5F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sz="1800" dirty="0" smtClean="0">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GileadTheme1" id="{A92E9EFC-61DD-406B-8442-3E98D23D69DD}" vid="{7438F03A-BAEB-499E-B98A-5033D0CE4BBA}"/>
    </a:ext>
  </a:extLst>
</a:theme>
</file>

<file path=ppt/theme/theme3.xml><?xml version="1.0" encoding="utf-8"?>
<a:theme xmlns:a="http://schemas.openxmlformats.org/drawingml/2006/main" name="3_GileadTheme1">
  <a:themeElements>
    <a:clrScheme name="Custom 2">
      <a:dk1>
        <a:srgbClr val="000000"/>
      </a:dk1>
      <a:lt1>
        <a:srgbClr val="FFFFFF"/>
      </a:lt1>
      <a:dk2>
        <a:srgbClr val="D11241"/>
      </a:dk2>
      <a:lt2>
        <a:srgbClr val="E7E6E6"/>
      </a:lt2>
      <a:accent1>
        <a:srgbClr val="D11241"/>
      </a:accent1>
      <a:accent2>
        <a:srgbClr val="243A7E"/>
      </a:accent2>
      <a:accent3>
        <a:srgbClr val="2C70AC"/>
      </a:accent3>
      <a:accent4>
        <a:srgbClr val="73AEC5"/>
      </a:accent4>
      <a:accent5>
        <a:srgbClr val="84C255"/>
      </a:accent5>
      <a:accent6>
        <a:srgbClr val="52438A"/>
      </a:accent6>
      <a:hlink>
        <a:srgbClr val="D11241"/>
      </a:hlink>
      <a:folHlink>
        <a:srgbClr val="5F5F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sz="1800" dirty="0" smtClean="0">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GileadTheme1" id="{A92E9EFC-61DD-406B-8442-3E98D23D69DD}" vid="{7438F03A-BAEB-499E-B98A-5033D0CE4BBA}"/>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e Gemeente Amsterdam.potx" id="{C7836E94-AE2C-4432-B7F6-8F24116E5142}" vid="{30D10CD8-47BF-4285-920D-749C150B9B8D}"/>
    </a:ext>
  </a:extLst>
</a:theme>
</file>

<file path=ppt/theme/theme7.xml><?xml version="1.0" encoding="utf-8"?>
<a:theme xmlns:a="http://schemas.openxmlformats.org/drawingml/2006/main" name="Amsterdam Economic Board">
  <a:themeElements>
    <a:clrScheme name="Aangepast 31">
      <a:dk1>
        <a:sysClr val="windowText" lastClr="000000"/>
      </a:dk1>
      <a:lt1>
        <a:sysClr val="window" lastClr="FFFFFF"/>
      </a:lt1>
      <a:dk2>
        <a:srgbClr val="000000"/>
      </a:dk2>
      <a:lt2>
        <a:srgbClr val="EEECE1"/>
      </a:lt2>
      <a:accent1>
        <a:srgbClr val="E5021C"/>
      </a:accent1>
      <a:accent2>
        <a:srgbClr val="666666"/>
      </a:accent2>
      <a:accent3>
        <a:srgbClr val="999999"/>
      </a:accent3>
      <a:accent4>
        <a:srgbClr val="CCCCCC"/>
      </a:accent4>
      <a:accent5>
        <a:srgbClr val="E5021C"/>
      </a:accent5>
      <a:accent6>
        <a:srgbClr val="E5021C"/>
      </a:accent6>
      <a:hlink>
        <a:srgbClr val="E5021C"/>
      </a:hlink>
      <a:folHlink>
        <a:srgbClr val="E502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Forbion-PPt">
      <a:dk1>
        <a:srgbClr val="888B8D"/>
      </a:dk1>
      <a:lt1>
        <a:srgbClr val="FFFFFF"/>
      </a:lt1>
      <a:dk2>
        <a:srgbClr val="888B8D"/>
      </a:dk2>
      <a:lt2>
        <a:srgbClr val="009639"/>
      </a:lt2>
      <a:accent1>
        <a:srgbClr val="0085CA"/>
      </a:accent1>
      <a:accent2>
        <a:srgbClr val="E57200"/>
      </a:accent2>
      <a:accent3>
        <a:srgbClr val="941B80"/>
      </a:accent3>
      <a:accent4>
        <a:srgbClr val="BD1622"/>
      </a:accent4>
      <a:accent5>
        <a:srgbClr val="29285B"/>
      </a:accent5>
      <a:accent6>
        <a:srgbClr val="F5AF31"/>
      </a:accent6>
      <a:hlink>
        <a:srgbClr val="888B8D"/>
      </a:hlink>
      <a:folHlink>
        <a:srgbClr val="888B8D"/>
      </a:folHlink>
    </a:clrScheme>
    <a:fontScheme name="Forb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3611</TotalTime>
  <Words>677</Words>
  <Application>Microsoft Office PowerPoint</Application>
  <PresentationFormat>Breedbeeld</PresentationFormat>
  <Paragraphs>154</Paragraphs>
  <Slides>19</Slides>
  <Notes>2</Notes>
  <HiddenSlides>0</HiddenSlides>
  <MMClips>0</MMClips>
  <ScaleCrop>false</ScaleCrop>
  <HeadingPairs>
    <vt:vector size="6" baseType="variant">
      <vt:variant>
        <vt:lpstr>Gebruikte lettertypen</vt:lpstr>
      </vt:variant>
      <vt:variant>
        <vt:i4>8</vt:i4>
      </vt:variant>
      <vt:variant>
        <vt:lpstr>Thema</vt:lpstr>
      </vt:variant>
      <vt:variant>
        <vt:i4>8</vt:i4>
      </vt:variant>
      <vt:variant>
        <vt:lpstr>Diatitels</vt:lpstr>
      </vt:variant>
      <vt:variant>
        <vt:i4>19</vt:i4>
      </vt:variant>
    </vt:vector>
  </HeadingPairs>
  <TitlesOfParts>
    <vt:vector size="35" baseType="lpstr">
      <vt:lpstr>Arial</vt:lpstr>
      <vt:lpstr>Avenir LT Std 65 Medium</vt:lpstr>
      <vt:lpstr>Calibri</vt:lpstr>
      <vt:lpstr>Calibri Light</vt:lpstr>
      <vt:lpstr>Corbel</vt:lpstr>
      <vt:lpstr>Tahoma</vt:lpstr>
      <vt:lpstr>Verdana</vt:lpstr>
      <vt:lpstr>Wingdings</vt:lpstr>
      <vt:lpstr>Kantoorthema</vt:lpstr>
      <vt:lpstr>4_GileadTheme1</vt:lpstr>
      <vt:lpstr>3_GileadTheme1</vt:lpstr>
      <vt:lpstr>2_Kantoorthema</vt:lpstr>
      <vt:lpstr>1_Kantoorthema</vt:lpstr>
      <vt:lpstr>blank</vt:lpstr>
      <vt:lpstr>Amsterdam Economic Board</vt:lpstr>
      <vt:lpstr>1_Office Theme</vt:lpstr>
      <vt:lpstr>Amsterdam  Life Sciences Café</vt:lpstr>
      <vt:lpstr>Jeroen Maas Amsterdam Economic Board</vt:lpstr>
      <vt:lpstr>What are we working on</vt:lpstr>
      <vt:lpstr>PowerPoint-presentatie</vt:lpstr>
      <vt:lpstr> </vt:lpstr>
      <vt:lpstr>The European Biotechnology Start-up Landscape</vt:lpstr>
      <vt:lpstr>Overview Forbion.</vt:lpstr>
      <vt:lpstr>Forbion “bioentrepreneur” business research publication series  in Nature Biotechnology</vt:lpstr>
      <vt:lpstr>Emerging biomedical companies drive drug development and innovation</vt:lpstr>
      <vt:lpstr>So, what about the NL Biotech landscape?</vt:lpstr>
      <vt:lpstr>PowerPoint-presentatie</vt:lpstr>
      <vt:lpstr>The European Biotechnology Start-up Landscape</vt:lpstr>
      <vt:lpstr>European Biomedical Scientific Output</vt:lpstr>
      <vt:lpstr>European Biomedical Patenting</vt:lpstr>
      <vt:lpstr>European Life Science VC’s</vt:lpstr>
      <vt:lpstr>Life Science Human Capital</vt:lpstr>
      <vt:lpstr>What drives Biotech Start-up initiation in Europe?</vt:lpstr>
      <vt:lpstr>What can we do/should we not do in the Netherlands?</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Amsterdam  Life Sciences Café</dc:title>
  <dc:creator>Masja Zeegers</dc:creator>
  <cp:lastModifiedBy>Yvonne Roos</cp:lastModifiedBy>
  <cp:revision>55</cp:revision>
  <cp:lastPrinted>2019-05-14T12:44:11Z</cp:lastPrinted>
  <dcterms:created xsi:type="dcterms:W3CDTF">2018-06-17T09:45:04Z</dcterms:created>
  <dcterms:modified xsi:type="dcterms:W3CDTF">2019-05-14T12:44:38Z</dcterms:modified>
</cp:coreProperties>
</file>